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1" autoAdjust="0"/>
  </p:normalViewPr>
  <p:slideViewPr>
    <p:cSldViewPr>
      <p:cViewPr varScale="1">
        <p:scale>
          <a:sx n="122" d="100"/>
          <a:sy n="122" d="100"/>
        </p:scale>
        <p:origin x="-114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5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89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1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81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3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45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40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6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66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2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09B0-5CCE-4956-A0E6-CC313AD04059}" type="datetimeFigureOut">
              <a:rPr lang="en-CA" smtClean="0"/>
              <a:t>27/10/2016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39FC-1B04-4D1A-A517-5B83A0DF2E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9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4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4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88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2"/>
            <a:ext cx="9144000" cy="587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709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39460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8" y="0"/>
            <a:ext cx="9161228" cy="58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"/>
            <a:ext cx="9144000" cy="58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4" y="0"/>
            <a:ext cx="9158494" cy="58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3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92" cy="58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0" y="0"/>
            <a:ext cx="9173060" cy="584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9" y="0"/>
            <a:ext cx="9180637" cy="588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9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8" y="14828"/>
            <a:ext cx="9179738" cy="58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2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891" cy="58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8"/>
            <a:ext cx="9144000" cy="587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" y="-1"/>
            <a:ext cx="9142790" cy="58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6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94" y="1617"/>
            <a:ext cx="9164494" cy="58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0" y="-1"/>
            <a:ext cx="9178479" cy="58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(16:10)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Downes, Stephen</dc:creator>
  <cp:lastModifiedBy>Downes, Stephen</cp:lastModifiedBy>
  <cp:revision>3</cp:revision>
  <dcterms:created xsi:type="dcterms:W3CDTF">2016-10-27T17:47:41Z</dcterms:created>
  <dcterms:modified xsi:type="dcterms:W3CDTF">2016-10-27T18:09:48Z</dcterms:modified>
</cp:coreProperties>
</file>