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9" r:id="rId7"/>
    <p:sldId id="263" r:id="rId8"/>
    <p:sldId id="260" r:id="rId9"/>
    <p:sldId id="261" r:id="rId10"/>
    <p:sldId id="262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4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FBFCD-5B60-499C-86DC-C14F75DE9125}" type="datetimeFigureOut">
              <a:rPr lang="en-US" smtClean="0"/>
              <a:t>5/2/2009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5C1E-5B7D-4150-A3DC-8DF168610C6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FBFCD-5B60-499C-86DC-C14F75DE9125}" type="datetimeFigureOut">
              <a:rPr lang="en-US" smtClean="0"/>
              <a:t>5/2/2009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5C1E-5B7D-4150-A3DC-8DF168610C6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FBFCD-5B60-499C-86DC-C14F75DE9125}" type="datetimeFigureOut">
              <a:rPr lang="en-US" smtClean="0"/>
              <a:t>5/2/2009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5C1E-5B7D-4150-A3DC-8DF168610C6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FBFCD-5B60-499C-86DC-C14F75DE9125}" type="datetimeFigureOut">
              <a:rPr lang="en-US" smtClean="0"/>
              <a:t>5/2/2009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5C1E-5B7D-4150-A3DC-8DF168610C6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FBFCD-5B60-499C-86DC-C14F75DE9125}" type="datetimeFigureOut">
              <a:rPr lang="en-US" smtClean="0"/>
              <a:t>5/2/2009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5C1E-5B7D-4150-A3DC-8DF168610C6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FBFCD-5B60-499C-86DC-C14F75DE9125}" type="datetimeFigureOut">
              <a:rPr lang="en-US" smtClean="0"/>
              <a:t>5/2/2009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5C1E-5B7D-4150-A3DC-8DF168610C6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FBFCD-5B60-499C-86DC-C14F75DE9125}" type="datetimeFigureOut">
              <a:rPr lang="en-US" smtClean="0"/>
              <a:t>5/2/2009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5C1E-5B7D-4150-A3DC-8DF168610C6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FBFCD-5B60-499C-86DC-C14F75DE9125}" type="datetimeFigureOut">
              <a:rPr lang="en-US" smtClean="0"/>
              <a:t>5/2/2009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5C1E-5B7D-4150-A3DC-8DF168610C6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FBFCD-5B60-499C-86DC-C14F75DE9125}" type="datetimeFigureOut">
              <a:rPr lang="en-US" smtClean="0"/>
              <a:t>5/2/2009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5C1E-5B7D-4150-A3DC-8DF168610C6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FBFCD-5B60-499C-86DC-C14F75DE9125}" type="datetimeFigureOut">
              <a:rPr lang="en-US" smtClean="0"/>
              <a:t>5/2/2009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5C1E-5B7D-4150-A3DC-8DF168610C6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FBFCD-5B60-499C-86DC-C14F75DE9125}" type="datetimeFigureOut">
              <a:rPr lang="en-US" smtClean="0"/>
              <a:t>5/2/2009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5C1E-5B7D-4150-A3DC-8DF168610C6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FBFCD-5B60-499C-86DC-C14F75DE9125}" type="datetimeFigureOut">
              <a:rPr lang="en-US" smtClean="0"/>
              <a:t>5/2/2009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A5C1E-5B7D-4150-A3DC-8DF168610C6D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hyperlink" Target="http://www.linkedin.com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myspace.com/" TargetMode="External"/><Relationship Id="rId5" Type="http://schemas.openxmlformats.org/officeDocument/2006/relationships/hyperlink" Target="http://www.facebook.com/" TargetMode="Externa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twitter.com/" TargetMode="External"/><Relationship Id="rId4" Type="http://schemas.openxmlformats.org/officeDocument/2006/relationships/hyperlink" Target="http://messenger.msn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pamela.biz/" TargetMode="External"/><Relationship Id="rId5" Type="http://schemas.openxmlformats.org/officeDocument/2006/relationships/hyperlink" Target="http://www.oovoo.com/" TargetMode="External"/><Relationship Id="rId4" Type="http://schemas.openxmlformats.org/officeDocument/2006/relationships/hyperlink" Target="http://www.skype.com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hyperlink" Target="http://www.elluminate.com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docs.google.com/" TargetMode="External"/><Relationship Id="rId5" Type="http://schemas.openxmlformats.org/officeDocument/2006/relationships/hyperlink" Target="http://www.zoho.com/" TargetMode="Externa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mashable.com/" TargetMode="External"/><Relationship Id="rId4" Type="http://schemas.openxmlformats.org/officeDocument/2006/relationships/hyperlink" Target="http://mashupawards.com/winner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zilla.com/firefox/" TargetMode="External"/><Relationship Id="rId7" Type="http://schemas.openxmlformats.org/officeDocument/2006/relationships/hyperlink" Target="http://www.flock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http://en.wikipedia.org/wiki/Aggregator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bloglines.com/" TargetMode="External"/><Relationship Id="rId5" Type="http://schemas.openxmlformats.org/officeDocument/2006/relationships/hyperlink" Target="http://www.google.com/reader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ordpress.org/" TargetMode="External"/><Relationship Id="rId4" Type="http://schemas.openxmlformats.org/officeDocument/2006/relationships/hyperlink" Target="http://www.blogger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technorati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alerts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lerts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elicious.com/" TargetMode="External"/><Relationship Id="rId7" Type="http://schemas.openxmlformats.org/officeDocument/2006/relationships/hyperlink" Target="http://www.twine.com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diigo.com/" TargetMode="External"/><Relationship Id="rId5" Type="http://schemas.openxmlformats.org/officeDocument/2006/relationships/hyperlink" Target="http://digg.com/" TargetMode="Externa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flickr.com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9.png"/><Relationship Id="rId7" Type="http://schemas.openxmlformats.org/officeDocument/2006/relationships/hyperlink" Target="http://www.theflip.com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blip.tv/" TargetMode="External"/><Relationship Id="rId5" Type="http://schemas.openxmlformats.org/officeDocument/2006/relationships/hyperlink" Target="http://www.youtube.com/" TargetMode="Externa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3286124"/>
            <a:ext cx="7772400" cy="1470025"/>
          </a:xfrm>
        </p:spPr>
        <p:txBody>
          <a:bodyPr/>
          <a:lstStyle/>
          <a:p>
            <a:r>
              <a:rPr lang="en-CA" dirty="0" smtClean="0"/>
              <a:t>Social Media for Journalists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4500570"/>
            <a:ext cx="6400800" cy="1752600"/>
          </a:xfrm>
        </p:spPr>
        <p:txBody>
          <a:bodyPr/>
          <a:lstStyle/>
          <a:p>
            <a:r>
              <a:rPr lang="en-CA" dirty="0" smtClean="0"/>
              <a:t>Stephen </a:t>
            </a:r>
            <a:r>
              <a:rPr lang="en-CA" dirty="0" err="1" smtClean="0"/>
              <a:t>Downes</a:t>
            </a:r>
            <a:endParaRPr lang="en-CA" dirty="0"/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500174"/>
            <a:ext cx="4957774" cy="167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Social Network</a:t>
            </a:r>
            <a:endParaRPr lang="en-CA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14488"/>
            <a:ext cx="4762500" cy="40005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1428736"/>
            <a:ext cx="5643602" cy="3900356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2928934"/>
            <a:ext cx="4867714" cy="305753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428596" y="6215082"/>
            <a:ext cx="8024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hlinkClick r:id="rId5"/>
              </a:rPr>
              <a:t>http://www.facebook.com</a:t>
            </a:r>
            <a:r>
              <a:rPr lang="en-CA" dirty="0" smtClean="0"/>
              <a:t>     </a:t>
            </a:r>
            <a:r>
              <a:rPr lang="en-CA" dirty="0" smtClean="0">
                <a:hlinkClick r:id="rId6"/>
              </a:rPr>
              <a:t>http://www.myspace.com</a:t>
            </a:r>
            <a:r>
              <a:rPr lang="en-CA" dirty="0" smtClean="0"/>
              <a:t>     </a:t>
            </a:r>
            <a:r>
              <a:rPr lang="en-CA" dirty="0" smtClean="0">
                <a:hlinkClick r:id="rId7"/>
              </a:rPr>
              <a:t>http://www.linkedin.com</a:t>
            </a:r>
            <a:r>
              <a:rPr lang="en-CA" dirty="0" smtClean="0"/>
              <a:t> </a:t>
            </a:r>
            <a:endParaRPr lang="en-C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Messaging</a:t>
            </a:r>
            <a:endParaRPr lang="en-C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357298"/>
            <a:ext cx="3260731" cy="36433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357298"/>
            <a:ext cx="338137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500562" y="4643446"/>
            <a:ext cx="42235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800" dirty="0" smtClean="0">
                <a:hlinkClick r:id="rId4"/>
              </a:rPr>
              <a:t>http://messenger.msn.com</a:t>
            </a:r>
            <a:r>
              <a:rPr lang="en-CA" sz="2800" dirty="0" smtClean="0"/>
              <a:t> </a:t>
            </a:r>
            <a:endParaRPr lang="en-CA" sz="2800" dirty="0"/>
          </a:p>
        </p:txBody>
      </p:sp>
      <p:sp>
        <p:nvSpPr>
          <p:cNvPr id="6" name="Rectangle 5"/>
          <p:cNvSpPr/>
          <p:nvPr/>
        </p:nvSpPr>
        <p:spPr>
          <a:xfrm>
            <a:off x="4500562" y="5286388"/>
            <a:ext cx="30650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800" dirty="0" smtClean="0">
                <a:hlinkClick r:id="rId5"/>
              </a:rPr>
              <a:t>http://twitter.com/</a:t>
            </a:r>
            <a:r>
              <a:rPr lang="en-CA" sz="2800" dirty="0" smtClean="0"/>
              <a:t> </a:t>
            </a:r>
            <a:endParaRPr lang="en-CA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71472" y="5214950"/>
            <a:ext cx="25003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/>
              <a:t>#</a:t>
            </a:r>
            <a:r>
              <a:rPr lang="en-CA" sz="3200" dirty="0" err="1" smtClean="0"/>
              <a:t>hashtag</a:t>
            </a:r>
            <a:endParaRPr lang="en-CA" sz="3200" dirty="0" smtClean="0"/>
          </a:p>
          <a:p>
            <a:r>
              <a:rPr lang="en-CA" sz="3200" dirty="0" smtClean="0"/>
              <a:t>@message</a:t>
            </a:r>
            <a:endParaRPr lang="en-CA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Calling</a:t>
            </a:r>
            <a:endParaRPr lang="en-C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57298"/>
            <a:ext cx="4576965" cy="342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643050"/>
            <a:ext cx="429349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57158" y="5072074"/>
            <a:ext cx="41369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3200" dirty="0" smtClean="0">
                <a:hlinkClick r:id="rId4"/>
              </a:rPr>
              <a:t>http://www.skype.com</a:t>
            </a:r>
            <a:r>
              <a:rPr lang="en-CA" sz="3200" dirty="0" smtClean="0"/>
              <a:t> </a:t>
            </a:r>
            <a:endParaRPr lang="en-CA" sz="3200" dirty="0"/>
          </a:p>
        </p:txBody>
      </p:sp>
      <p:sp>
        <p:nvSpPr>
          <p:cNvPr id="6" name="Rectangle 5"/>
          <p:cNvSpPr/>
          <p:nvPr/>
        </p:nvSpPr>
        <p:spPr>
          <a:xfrm>
            <a:off x="357158" y="5857892"/>
            <a:ext cx="38624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800" dirty="0" smtClean="0">
                <a:hlinkClick r:id="rId5"/>
              </a:rPr>
              <a:t>http://www.oovoo.com/</a:t>
            </a:r>
            <a:r>
              <a:rPr lang="en-CA" sz="2800" dirty="0" smtClean="0"/>
              <a:t> </a:t>
            </a:r>
            <a:endParaRPr lang="en-CA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357818" y="5572140"/>
            <a:ext cx="3357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Recording:</a:t>
            </a:r>
          </a:p>
          <a:p>
            <a:r>
              <a:rPr lang="en-CA" sz="2400" dirty="0" smtClean="0">
                <a:hlinkClick r:id="rId6"/>
              </a:rPr>
              <a:t>http://www.pamela.biz/</a:t>
            </a:r>
            <a:r>
              <a:rPr lang="en-CA" sz="2400" dirty="0" smtClean="0"/>
              <a:t> </a:t>
            </a:r>
            <a:endParaRPr lang="en-CA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Collaborating</a:t>
            </a:r>
            <a:endParaRPr lang="en-CA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28736"/>
            <a:ext cx="323850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857364"/>
            <a:ext cx="4186247" cy="2600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3286124"/>
            <a:ext cx="419273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500034" y="6215082"/>
            <a:ext cx="76168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hlinkClick r:id="rId5"/>
              </a:rPr>
              <a:t>http://www.zoho.com/</a:t>
            </a:r>
            <a:r>
              <a:rPr lang="en-CA" dirty="0" smtClean="0"/>
              <a:t>   </a:t>
            </a:r>
            <a:r>
              <a:rPr lang="en-CA" dirty="0" smtClean="0">
                <a:hlinkClick r:id="rId6"/>
              </a:rPr>
              <a:t>http://docs.google.com</a:t>
            </a:r>
            <a:r>
              <a:rPr lang="en-CA" dirty="0" smtClean="0"/>
              <a:t>   </a:t>
            </a:r>
            <a:r>
              <a:rPr lang="en-CA" dirty="0" smtClean="0">
                <a:hlinkClick r:id="rId7"/>
              </a:rPr>
              <a:t>http://www.elluminate.com/</a:t>
            </a:r>
            <a:r>
              <a:rPr lang="en-CA" dirty="0" smtClean="0"/>
              <a:t> </a:t>
            </a:r>
            <a:endParaRPr lang="en-CA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Mashups</a:t>
            </a:r>
            <a:endParaRPr lang="en-CA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14488"/>
            <a:ext cx="371477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357298"/>
            <a:ext cx="3905269" cy="2928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42910" y="4857760"/>
            <a:ext cx="56123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800" dirty="0" smtClean="0">
                <a:hlinkClick r:id="rId4"/>
              </a:rPr>
              <a:t>http://mashupawards.com/winners/</a:t>
            </a:r>
            <a:r>
              <a:rPr lang="en-CA" sz="2800" dirty="0" smtClean="0"/>
              <a:t> </a:t>
            </a:r>
            <a:endParaRPr lang="en-CA" sz="2800" dirty="0"/>
          </a:p>
        </p:txBody>
      </p:sp>
      <p:sp>
        <p:nvSpPr>
          <p:cNvPr id="6" name="Rectangle 5"/>
          <p:cNvSpPr/>
          <p:nvPr/>
        </p:nvSpPr>
        <p:spPr>
          <a:xfrm>
            <a:off x="642910" y="5572140"/>
            <a:ext cx="35171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800" dirty="0" smtClean="0">
                <a:hlinkClick r:id="rId5"/>
              </a:rPr>
              <a:t>http://mashable.com/</a:t>
            </a:r>
            <a:r>
              <a:rPr lang="en-CA" sz="2800" dirty="0" smtClean="0"/>
              <a:t> </a:t>
            </a:r>
            <a:endParaRPr lang="en-CA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Browser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3629025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3857620" y="5429264"/>
            <a:ext cx="50424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800" dirty="0" smtClean="0">
                <a:hlinkClick r:id="rId3"/>
              </a:rPr>
              <a:t>http://www.mozilla.com/firefox/</a:t>
            </a:r>
            <a:r>
              <a:rPr lang="en-CA" sz="2800" dirty="0" smtClean="0"/>
              <a:t> </a:t>
            </a:r>
            <a:endParaRPr lang="en-CA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1785926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2643182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86380" y="3571876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5857884" y="6215082"/>
            <a:ext cx="2917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/>
              <a:t>Also: </a:t>
            </a:r>
            <a:r>
              <a:rPr lang="en-CA" dirty="0" smtClean="0">
                <a:hlinkClick r:id="rId7"/>
              </a:rPr>
              <a:t>http://www.flock.com/</a:t>
            </a:r>
            <a:r>
              <a:rPr lang="en-CA" dirty="0" smtClean="0"/>
              <a:t> </a:t>
            </a:r>
            <a:endParaRPr lang="en-C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RSS Reader</a:t>
            </a: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393382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214422"/>
            <a:ext cx="1304925" cy="571500"/>
          </a:xfrm>
          <a:prstGeom prst="rect">
            <a:avLst/>
          </a:prstGeom>
          <a:noFill/>
          <a:ln w="317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2214554"/>
            <a:ext cx="192882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428596" y="4643446"/>
            <a:ext cx="55646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3200" dirty="0" smtClean="0">
                <a:hlinkClick r:id="rId5"/>
              </a:rPr>
              <a:t>http://www.google.com/reader</a:t>
            </a:r>
            <a:r>
              <a:rPr lang="en-CA" sz="3200" dirty="0" smtClean="0"/>
              <a:t> </a:t>
            </a:r>
            <a:endParaRPr lang="en-CA" sz="3200" dirty="0"/>
          </a:p>
        </p:txBody>
      </p:sp>
      <p:sp>
        <p:nvSpPr>
          <p:cNvPr id="7" name="Rectangle 6"/>
          <p:cNvSpPr/>
          <p:nvPr/>
        </p:nvSpPr>
        <p:spPr>
          <a:xfrm>
            <a:off x="500034" y="5500702"/>
            <a:ext cx="3312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/>
              <a:t>Also: </a:t>
            </a:r>
            <a:r>
              <a:rPr lang="en-CA" dirty="0" smtClean="0">
                <a:hlinkClick r:id="rId6"/>
              </a:rPr>
              <a:t>http://www.bloglines.com/</a:t>
            </a: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8" name="Rectangle 7"/>
          <p:cNvSpPr/>
          <p:nvPr/>
        </p:nvSpPr>
        <p:spPr>
          <a:xfrm>
            <a:off x="500034" y="6072206"/>
            <a:ext cx="4008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hlinkClick r:id="rId7"/>
              </a:rPr>
              <a:t>http://en.wikipedia.org/wiki/Aggregator</a:t>
            </a:r>
            <a:r>
              <a:rPr lang="en-CA" dirty="0" smtClean="0"/>
              <a:t> </a:t>
            </a:r>
            <a:endParaRPr lang="en-C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4763103" cy="300038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Blogger</a:t>
            </a:r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785926"/>
            <a:ext cx="4200525" cy="33623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00034" y="4929198"/>
            <a:ext cx="38733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800" dirty="0" smtClean="0">
                <a:hlinkClick r:id="rId4"/>
              </a:rPr>
              <a:t>http://www.blogger.com</a:t>
            </a:r>
            <a:r>
              <a:rPr lang="en-CA" sz="2800" dirty="0" smtClean="0"/>
              <a:t> </a:t>
            </a:r>
            <a:endParaRPr lang="en-CA" sz="2800" dirty="0"/>
          </a:p>
        </p:txBody>
      </p:sp>
      <p:sp>
        <p:nvSpPr>
          <p:cNvPr id="6" name="Rectangle 5"/>
          <p:cNvSpPr/>
          <p:nvPr/>
        </p:nvSpPr>
        <p:spPr>
          <a:xfrm>
            <a:off x="500034" y="5715016"/>
            <a:ext cx="34941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800" dirty="0" smtClean="0">
                <a:hlinkClick r:id="rId5"/>
              </a:rPr>
              <a:t>http://wordpress.org/</a:t>
            </a:r>
            <a:r>
              <a:rPr lang="en-CA" sz="2800" dirty="0" smtClean="0"/>
              <a:t> </a:t>
            </a:r>
            <a:endParaRPr lang="en-CA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Aggregating</a:t>
            </a:r>
            <a:endParaRPr lang="en-C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12"/>
            <a:ext cx="7847013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3929066"/>
            <a:ext cx="3109917" cy="2333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42910" y="5572140"/>
            <a:ext cx="41016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3200" dirty="0" smtClean="0">
                <a:hlinkClick r:id="rId4"/>
              </a:rPr>
              <a:t>http://technorati.com/</a:t>
            </a:r>
            <a:r>
              <a:rPr lang="en-CA" sz="3200" dirty="0" smtClean="0"/>
              <a:t> </a:t>
            </a:r>
            <a:endParaRPr lang="en-CA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Alerts</a:t>
            </a:r>
            <a:endParaRPr lang="en-CA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428736"/>
            <a:ext cx="4762500" cy="32956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928662" y="5072074"/>
            <a:ext cx="47359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800" dirty="0" smtClean="0">
                <a:hlinkClick r:id="rId3"/>
              </a:rPr>
              <a:t>http://www.google.com/alerts</a:t>
            </a:r>
            <a:r>
              <a:rPr lang="en-CA" sz="2800" dirty="0" smtClean="0"/>
              <a:t> </a:t>
            </a:r>
            <a:endParaRPr lang="en-CA" sz="2800" dirty="0"/>
          </a:p>
        </p:txBody>
      </p:sp>
      <p:sp>
        <p:nvSpPr>
          <p:cNvPr id="5" name="Rectangle 4"/>
          <p:cNvSpPr/>
          <p:nvPr/>
        </p:nvSpPr>
        <p:spPr>
          <a:xfrm>
            <a:off x="928662" y="5715016"/>
            <a:ext cx="3766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800" dirty="0" smtClean="0">
                <a:hlinkClick r:id="rId4"/>
              </a:rPr>
              <a:t>http://www.alerts.com/</a:t>
            </a:r>
            <a:r>
              <a:rPr lang="en-CA" sz="2800" dirty="0" smtClean="0"/>
              <a:t> </a:t>
            </a:r>
            <a:endParaRPr lang="en-CA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Bookmarking</a:t>
            </a:r>
            <a:endParaRPr lang="en-C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00174"/>
            <a:ext cx="5111101" cy="3200409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571472" y="5072074"/>
            <a:ext cx="33921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800" dirty="0" smtClean="0">
                <a:hlinkClick r:id="rId3"/>
              </a:rPr>
              <a:t>http://delicious.com/</a:t>
            </a:r>
            <a:r>
              <a:rPr lang="en-CA" sz="2800" dirty="0" smtClean="0"/>
              <a:t> </a:t>
            </a:r>
            <a:endParaRPr lang="en-CA" sz="28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1428736"/>
            <a:ext cx="2125241" cy="43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571472" y="6072206"/>
            <a:ext cx="7464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/>
              <a:t>Also: </a:t>
            </a:r>
            <a:r>
              <a:rPr lang="en-CA" dirty="0" smtClean="0">
                <a:hlinkClick r:id="rId5"/>
              </a:rPr>
              <a:t>http://digg.com/</a:t>
            </a:r>
            <a:r>
              <a:rPr lang="en-CA" dirty="0" smtClean="0"/>
              <a:t>     </a:t>
            </a:r>
            <a:r>
              <a:rPr lang="en-CA" dirty="0" smtClean="0">
                <a:hlinkClick r:id="rId6"/>
              </a:rPr>
              <a:t>http://www.diigo.com</a:t>
            </a:r>
            <a:r>
              <a:rPr lang="en-CA" dirty="0" smtClean="0"/>
              <a:t>      </a:t>
            </a:r>
            <a:r>
              <a:rPr lang="en-CA" dirty="0" smtClean="0">
                <a:hlinkClick r:id="rId7"/>
              </a:rPr>
              <a:t>http://www.twine.com/</a:t>
            </a:r>
            <a:r>
              <a:rPr lang="en-CA" dirty="0" smtClean="0"/>
              <a:t>      </a:t>
            </a:r>
            <a:endParaRPr lang="en-C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Photos</a:t>
            </a:r>
            <a:endParaRPr lang="en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857364"/>
            <a:ext cx="4929222" cy="361115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1500174"/>
            <a:ext cx="4740586" cy="321471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85720" y="5857892"/>
            <a:ext cx="36190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800" dirty="0" smtClean="0">
                <a:hlinkClick r:id="rId4"/>
              </a:rPr>
              <a:t>http://www.flickr.com/</a:t>
            </a:r>
            <a:r>
              <a:rPr lang="en-CA" sz="2800" dirty="0" smtClean="0"/>
              <a:t> </a:t>
            </a:r>
            <a:endParaRPr lang="en-CA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857884" y="5286388"/>
            <a:ext cx="2071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Also:</a:t>
            </a:r>
          </a:p>
          <a:p>
            <a:r>
              <a:rPr lang="en-CA" sz="2400" dirty="0" smtClean="0"/>
              <a:t>Photo editing</a:t>
            </a:r>
          </a:p>
          <a:p>
            <a:r>
              <a:rPr lang="en-CA" sz="2400" dirty="0" smtClean="0"/>
              <a:t>Photo groups</a:t>
            </a:r>
            <a:endParaRPr lang="en-CA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785794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Video</a:t>
            </a:r>
            <a:endParaRPr lang="en-CA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000108"/>
            <a:ext cx="32385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2714620"/>
            <a:ext cx="3286148" cy="2464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428596" y="4786322"/>
            <a:ext cx="4147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800" dirty="0" smtClean="0">
                <a:hlinkClick r:id="rId5"/>
              </a:rPr>
              <a:t>http://www.youtube.com/</a:t>
            </a:r>
            <a:r>
              <a:rPr lang="en-CA" sz="2800" dirty="0" smtClean="0"/>
              <a:t> </a:t>
            </a:r>
            <a:endParaRPr lang="en-CA" sz="2800" dirty="0"/>
          </a:p>
        </p:txBody>
      </p:sp>
      <p:sp>
        <p:nvSpPr>
          <p:cNvPr id="8" name="Rectangle 7"/>
          <p:cNvSpPr/>
          <p:nvPr/>
        </p:nvSpPr>
        <p:spPr>
          <a:xfrm>
            <a:off x="428596" y="5500702"/>
            <a:ext cx="31396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800" dirty="0" smtClean="0">
                <a:hlinkClick r:id="rId6"/>
              </a:rPr>
              <a:t>http://www.blip.tv/</a:t>
            </a:r>
            <a:r>
              <a:rPr lang="en-CA" sz="2800" dirty="0" smtClean="0"/>
              <a:t> </a:t>
            </a:r>
            <a:endParaRPr lang="en-CA" sz="2800" dirty="0"/>
          </a:p>
        </p:txBody>
      </p:sp>
      <p:sp>
        <p:nvSpPr>
          <p:cNvPr id="9" name="Rectangle 8"/>
          <p:cNvSpPr/>
          <p:nvPr/>
        </p:nvSpPr>
        <p:spPr>
          <a:xfrm>
            <a:off x="4357686" y="5715016"/>
            <a:ext cx="38869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800" dirty="0" smtClean="0">
                <a:hlinkClick r:id="rId7"/>
              </a:rPr>
              <a:t>http://www.theflip.com/</a:t>
            </a:r>
            <a:r>
              <a:rPr lang="en-CA" sz="2800" dirty="0" smtClean="0"/>
              <a:t> </a:t>
            </a:r>
            <a:endParaRPr lang="en-CA" sz="2800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3768" y="1142984"/>
            <a:ext cx="1381126" cy="126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152</Words>
  <Application>Microsoft Office PowerPoint</Application>
  <PresentationFormat>On-screen Show (4:3)</PresentationFormat>
  <Paragraphs>46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Social Media for Journalists</vt:lpstr>
      <vt:lpstr>Browser</vt:lpstr>
      <vt:lpstr>RSS Reader</vt:lpstr>
      <vt:lpstr>Blogger</vt:lpstr>
      <vt:lpstr>Aggregating</vt:lpstr>
      <vt:lpstr>Alerts</vt:lpstr>
      <vt:lpstr>Bookmarking</vt:lpstr>
      <vt:lpstr>Photos</vt:lpstr>
      <vt:lpstr>Video</vt:lpstr>
      <vt:lpstr>Social Network</vt:lpstr>
      <vt:lpstr>Messaging</vt:lpstr>
      <vt:lpstr>Calling</vt:lpstr>
      <vt:lpstr>Collaborating</vt:lpstr>
      <vt:lpstr>Mashups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 for Journalists</dc:title>
  <dc:creator>Stephen</dc:creator>
  <cp:lastModifiedBy>Stephen</cp:lastModifiedBy>
  <cp:revision>12</cp:revision>
  <dcterms:created xsi:type="dcterms:W3CDTF">2009-05-02T09:19:41Z</dcterms:created>
  <dcterms:modified xsi:type="dcterms:W3CDTF">2009-05-02T10:58:13Z</dcterms:modified>
</cp:coreProperties>
</file>