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53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1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85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86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560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22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8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83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4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43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13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B73B-FA69-4A6C-8C84-73C1D06A188F}" type="datetimeFigureOut">
              <a:rPr lang="en-CA" smtClean="0"/>
              <a:t>2020-12-09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9CA2-C065-4491-BF06-615C729C64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372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6759"/>
            <a:ext cx="9065941" cy="70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45" y="0"/>
            <a:ext cx="892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09" y="0"/>
            <a:ext cx="8872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6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5" y="0"/>
            <a:ext cx="883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8" y="0"/>
            <a:ext cx="8829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2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9" y="0"/>
            <a:ext cx="8867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2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0" y="0"/>
            <a:ext cx="878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6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9" y="0"/>
            <a:ext cx="8839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" y="0"/>
            <a:ext cx="883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70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0" y="0"/>
            <a:ext cx="8895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3" y="0"/>
            <a:ext cx="88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22"/>
            <a:ext cx="9143999" cy="69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9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8" y="0"/>
            <a:ext cx="8894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3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63" y="0"/>
            <a:ext cx="888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5" y="0"/>
            <a:ext cx="8786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5" y="0"/>
            <a:ext cx="8931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3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2" y="0"/>
            <a:ext cx="8924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" y="0"/>
            <a:ext cx="8825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9" y="0"/>
            <a:ext cx="8865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2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1" y="0"/>
            <a:ext cx="888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25" y="0"/>
            <a:ext cx="881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89" y="0"/>
            <a:ext cx="8833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2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2" y="0"/>
            <a:ext cx="8907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02" y="0"/>
            <a:ext cx="8842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0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NRC-CNRC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Downes, Stephen</dc:creator>
  <cp:lastModifiedBy>Downes, Stephen</cp:lastModifiedBy>
  <cp:revision>4</cp:revision>
  <dcterms:created xsi:type="dcterms:W3CDTF">2020-12-09T19:45:02Z</dcterms:created>
  <dcterms:modified xsi:type="dcterms:W3CDTF">2020-12-09T20:19:52Z</dcterms:modified>
</cp:coreProperties>
</file>