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61" autoAdjust="0"/>
    <p:restoredTop sz="94660"/>
  </p:normalViewPr>
  <p:slideViewPr>
    <p:cSldViewPr snapToGrid="0">
      <p:cViewPr varScale="1">
        <p:scale>
          <a:sx n="86" d="100"/>
          <a:sy n="86" d="100"/>
        </p:scale>
        <p:origin x="43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3B73B-FA69-4A6C-8C84-73C1D06A188F}" type="datetimeFigureOut">
              <a:rPr lang="en-CA" smtClean="0"/>
              <a:t>2020-12-09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39CA2-C065-4491-BF06-615C729C64C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48538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3B73B-FA69-4A6C-8C84-73C1D06A188F}" type="datetimeFigureOut">
              <a:rPr lang="en-CA" smtClean="0"/>
              <a:t>2020-12-09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39CA2-C065-4491-BF06-615C729C64C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68122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3B73B-FA69-4A6C-8C84-73C1D06A188F}" type="datetimeFigureOut">
              <a:rPr lang="en-CA" smtClean="0"/>
              <a:t>2020-12-09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39CA2-C065-4491-BF06-615C729C64C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55850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3B73B-FA69-4A6C-8C84-73C1D06A188F}" type="datetimeFigureOut">
              <a:rPr lang="en-CA" smtClean="0"/>
              <a:t>2020-12-09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39CA2-C065-4491-BF06-615C729C64C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38865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3B73B-FA69-4A6C-8C84-73C1D06A188F}" type="datetimeFigureOut">
              <a:rPr lang="en-CA" smtClean="0"/>
              <a:t>2020-12-09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39CA2-C065-4491-BF06-615C729C64C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45607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3B73B-FA69-4A6C-8C84-73C1D06A188F}" type="datetimeFigureOut">
              <a:rPr lang="en-CA" smtClean="0"/>
              <a:t>2020-12-09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39CA2-C065-4491-BF06-615C729C64C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71223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3B73B-FA69-4A6C-8C84-73C1D06A188F}" type="datetimeFigureOut">
              <a:rPr lang="en-CA" smtClean="0"/>
              <a:t>2020-12-09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39CA2-C065-4491-BF06-615C729C64C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87879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3B73B-FA69-4A6C-8C84-73C1D06A188F}" type="datetimeFigureOut">
              <a:rPr lang="en-CA" smtClean="0"/>
              <a:t>2020-12-09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39CA2-C065-4491-BF06-615C729C64C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84833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3B73B-FA69-4A6C-8C84-73C1D06A188F}" type="datetimeFigureOut">
              <a:rPr lang="en-CA" smtClean="0"/>
              <a:t>2020-12-09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39CA2-C065-4491-BF06-615C729C64C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43440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3B73B-FA69-4A6C-8C84-73C1D06A188F}" type="datetimeFigureOut">
              <a:rPr lang="en-CA" smtClean="0"/>
              <a:t>2020-12-09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39CA2-C065-4491-BF06-615C729C64C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76431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3B73B-FA69-4A6C-8C84-73C1D06A188F}" type="datetimeFigureOut">
              <a:rPr lang="en-CA" smtClean="0"/>
              <a:t>2020-12-09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39CA2-C065-4491-BF06-615C729C64C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58134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A3B73B-FA69-4A6C-8C84-73C1D06A188F}" type="datetimeFigureOut">
              <a:rPr lang="en-CA" smtClean="0"/>
              <a:t>2020-12-09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C39CA2-C065-4491-BF06-615C729C64C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53724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06"/>
            <a:ext cx="9144000" cy="683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7340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0050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75" y="0"/>
            <a:ext cx="90690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3859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044"/>
            <a:ext cx="9144000" cy="663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1656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22" y="0"/>
            <a:ext cx="90875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0130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63" y="0"/>
            <a:ext cx="90720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6461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85" y="0"/>
            <a:ext cx="90684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7940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3" y="0"/>
            <a:ext cx="91345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6392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5" y="0"/>
            <a:ext cx="91313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245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5141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22" y="0"/>
            <a:ext cx="90559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304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90"/>
            <a:ext cx="9144000" cy="684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263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37" y="0"/>
            <a:ext cx="90499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0765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5" y="0"/>
            <a:ext cx="91186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5442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" y="0"/>
            <a:ext cx="91408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6623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23"/>
            <a:ext cx="9144000" cy="684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9996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75" y="0"/>
            <a:ext cx="90690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5379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39" y="0"/>
            <a:ext cx="90873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043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8" y="0"/>
            <a:ext cx="90969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0227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8" y="0"/>
            <a:ext cx="91155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1362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31" y="0"/>
            <a:ext cx="90809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9397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3" y="0"/>
            <a:ext cx="9102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647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47" y="0"/>
            <a:ext cx="90481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3064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77" y="0"/>
            <a:ext cx="90306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3295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66"/>
            <a:ext cx="9144000" cy="685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2684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32"/>
            <a:ext cx="9144000" cy="683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3455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22" y="0"/>
            <a:ext cx="90875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0756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5" y="0"/>
            <a:ext cx="91313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4853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23"/>
            <a:ext cx="9144000" cy="684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3773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8" y="0"/>
            <a:ext cx="90969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9452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81" y="0"/>
            <a:ext cx="91000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9742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1" y="0"/>
            <a:ext cx="91313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3556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91"/>
            <a:ext cx="9144000" cy="684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323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" y="0"/>
            <a:ext cx="90159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496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54" y="0"/>
            <a:ext cx="88994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5568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08" y="0"/>
            <a:ext cx="90589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4932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7" y="0"/>
            <a:ext cx="9112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0530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9" y="0"/>
            <a:ext cx="91156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8381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7" y="0"/>
            <a:ext cx="9112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7250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2" y="0"/>
            <a:ext cx="91187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153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119"/>
            <a:ext cx="9144000" cy="678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0532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94"/>
            <a:ext cx="9144000" cy="683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7229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5" y="0"/>
            <a:ext cx="91219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1211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19" y="0"/>
            <a:ext cx="90197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999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41"/>
            <a:ext cx="9144000" cy="684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2172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</TotalTime>
  <Words>0</Words>
  <Application>Microsoft Office PowerPoint</Application>
  <PresentationFormat>On-screen Show (4:3)</PresentationFormat>
  <Paragraphs>0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NRC-CNRC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Downes, Stephen</dc:creator>
  <cp:lastModifiedBy>Downes, Stephen</cp:lastModifiedBy>
  <cp:revision>3</cp:revision>
  <dcterms:created xsi:type="dcterms:W3CDTF">2020-12-09T19:45:02Z</dcterms:created>
  <dcterms:modified xsi:type="dcterms:W3CDTF">2020-12-09T20:11:19Z</dcterms:modified>
</cp:coreProperties>
</file>