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350" r:id="rId3"/>
    <p:sldId id="351" r:id="rId4"/>
    <p:sldId id="352" r:id="rId5"/>
    <p:sldId id="353" r:id="rId6"/>
    <p:sldId id="354" r:id="rId7"/>
    <p:sldId id="355" r:id="rId8"/>
    <p:sldId id="341" r:id="rId9"/>
    <p:sldId id="318" r:id="rId10"/>
    <p:sldId id="319" r:id="rId11"/>
    <p:sldId id="345" r:id="rId12"/>
    <p:sldId id="339" r:id="rId13"/>
    <p:sldId id="363" r:id="rId14"/>
    <p:sldId id="342" r:id="rId15"/>
    <p:sldId id="343" r:id="rId16"/>
    <p:sldId id="344" r:id="rId17"/>
    <p:sldId id="340" r:id="rId18"/>
    <p:sldId id="327" r:id="rId19"/>
    <p:sldId id="303" r:id="rId20"/>
    <p:sldId id="260" r:id="rId21"/>
    <p:sldId id="277" r:id="rId22"/>
    <p:sldId id="321" r:id="rId23"/>
    <p:sldId id="259" r:id="rId24"/>
    <p:sldId id="332" r:id="rId25"/>
    <p:sldId id="333" r:id="rId26"/>
    <p:sldId id="334" r:id="rId27"/>
    <p:sldId id="335" r:id="rId28"/>
    <p:sldId id="336" r:id="rId29"/>
    <p:sldId id="337" r:id="rId30"/>
    <p:sldId id="338" r:id="rId31"/>
    <p:sldId id="261" r:id="rId32"/>
    <p:sldId id="328" r:id="rId33"/>
    <p:sldId id="329" r:id="rId34"/>
    <p:sldId id="330" r:id="rId35"/>
    <p:sldId id="331" r:id="rId36"/>
    <p:sldId id="268" r:id="rId37"/>
    <p:sldId id="307" r:id="rId38"/>
    <p:sldId id="310" r:id="rId39"/>
    <p:sldId id="311" r:id="rId40"/>
    <p:sldId id="361" r:id="rId41"/>
    <p:sldId id="362" r:id="rId42"/>
    <p:sldId id="346" r:id="rId43"/>
    <p:sldId id="347" r:id="rId44"/>
    <p:sldId id="348" r:id="rId45"/>
    <p:sldId id="358" r:id="rId46"/>
    <p:sldId id="359" r:id="rId47"/>
    <p:sldId id="360" r:id="rId48"/>
    <p:sldId id="356" r:id="rId49"/>
    <p:sldId id="357" r:id="rId50"/>
    <p:sldId id="312" r:id="rId51"/>
    <p:sldId id="269" r:id="rId52"/>
    <p:sldId id="300" r:id="rId53"/>
    <p:sldId id="313" r:id="rId54"/>
    <p:sldId id="314" r:id="rId55"/>
    <p:sldId id="315" r:id="rId56"/>
    <p:sldId id="316" r:id="rId57"/>
    <p:sldId id="299"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snapVertSplitter="1">
    <p:restoredLeft sz="34580" autoAdjust="0"/>
    <p:restoredTop sz="86414" autoAdjust="0"/>
  </p:normalViewPr>
  <p:slideViewPr>
    <p:cSldViewPr snapToGrid="0" snapToObjects="1">
      <p:cViewPr varScale="1">
        <p:scale>
          <a:sx n="89" d="100"/>
          <a:sy n="89" d="100"/>
        </p:scale>
        <p:origin x="-120" y="-240"/>
      </p:cViewPr>
      <p:guideLst>
        <p:guide orient="horz" pos="2160"/>
        <p:guide pos="2880"/>
      </p:guideLst>
    </p:cSldViewPr>
  </p:slideViewPr>
  <p:outlineViewPr>
    <p:cViewPr>
      <p:scale>
        <a:sx n="33" d="100"/>
        <a:sy n="33" d="100"/>
      </p:scale>
      <p:origin x="0" y="1348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BD41D3-90CA-BB4A-8B05-7CF47C801916}"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en-US"/>
        </a:p>
      </dgm:t>
    </dgm:pt>
    <dgm:pt modelId="{B0A41377-E8B6-6F4B-83B6-66A03FD72371}">
      <dgm:prSet phldrT="[Text]"/>
      <dgm:spPr/>
      <dgm:t>
        <a:bodyPr/>
        <a:lstStyle/>
        <a:p>
          <a:r>
            <a:rPr lang="en-US" dirty="0" smtClean="0"/>
            <a:t>Browser</a:t>
          </a:r>
          <a:endParaRPr lang="en-US" dirty="0"/>
        </a:p>
      </dgm:t>
    </dgm:pt>
    <dgm:pt modelId="{7D0AEC9D-B8E1-7446-923D-E462DB39886D}" type="parTrans" cxnId="{527578A3-B0DA-EC46-BE64-A2B2CFC1E068}">
      <dgm:prSet/>
      <dgm:spPr/>
      <dgm:t>
        <a:bodyPr/>
        <a:lstStyle/>
        <a:p>
          <a:endParaRPr lang="en-US"/>
        </a:p>
      </dgm:t>
    </dgm:pt>
    <dgm:pt modelId="{84ADB3E6-485E-724F-9ED8-933AF4A205E4}" type="sibTrans" cxnId="{527578A3-B0DA-EC46-BE64-A2B2CFC1E068}">
      <dgm:prSet/>
      <dgm:spPr/>
      <dgm:t>
        <a:bodyPr/>
        <a:lstStyle/>
        <a:p>
          <a:endParaRPr lang="en-US"/>
        </a:p>
      </dgm:t>
    </dgm:pt>
    <dgm:pt modelId="{AB3B1332-1591-AF41-9155-8F03F92C8FE7}">
      <dgm:prSet phldrT="[Text]"/>
      <dgm:spPr/>
      <dgm:t>
        <a:bodyPr/>
        <a:lstStyle/>
        <a:p>
          <a:r>
            <a:rPr lang="en-US" dirty="0" smtClean="0"/>
            <a:t>Moodle</a:t>
          </a:r>
          <a:endParaRPr lang="en-US" dirty="0"/>
        </a:p>
      </dgm:t>
    </dgm:pt>
    <dgm:pt modelId="{061BC55F-E65E-A845-821D-86C621DCE30E}" type="parTrans" cxnId="{48AEE0D4-AFC0-7C46-820D-F2B1A9D0927E}">
      <dgm:prSet/>
      <dgm:spPr/>
      <dgm:t>
        <a:bodyPr/>
        <a:lstStyle/>
        <a:p>
          <a:endParaRPr lang="en-US"/>
        </a:p>
      </dgm:t>
    </dgm:pt>
    <dgm:pt modelId="{810A34AC-23FC-6F4E-AB71-17D9ECED630F}" type="sibTrans" cxnId="{48AEE0D4-AFC0-7C46-820D-F2B1A9D0927E}">
      <dgm:prSet/>
      <dgm:spPr/>
      <dgm:t>
        <a:bodyPr/>
        <a:lstStyle/>
        <a:p>
          <a:endParaRPr lang="en-US"/>
        </a:p>
      </dgm:t>
    </dgm:pt>
    <dgm:pt modelId="{79D55DDA-FA24-3942-8FF7-06C90707F697}">
      <dgm:prSet phldrT="[Text]"/>
      <dgm:spPr/>
      <dgm:t>
        <a:bodyPr/>
        <a:lstStyle/>
        <a:p>
          <a:r>
            <a:rPr lang="en-US" dirty="0" smtClean="0"/>
            <a:t>Robot Car</a:t>
          </a:r>
          <a:endParaRPr lang="en-US" dirty="0"/>
        </a:p>
      </dgm:t>
    </dgm:pt>
    <dgm:pt modelId="{A3D89CBC-1001-4342-BBBA-C2E645566B74}" type="parTrans" cxnId="{3C110313-E58D-304E-B19B-D8D5CDD2DD0F}">
      <dgm:prSet/>
      <dgm:spPr/>
      <dgm:t>
        <a:bodyPr/>
        <a:lstStyle/>
        <a:p>
          <a:endParaRPr lang="en-US"/>
        </a:p>
      </dgm:t>
    </dgm:pt>
    <dgm:pt modelId="{F646ABC7-31C5-4D40-A006-E8CDA7F1E893}" type="sibTrans" cxnId="{3C110313-E58D-304E-B19B-D8D5CDD2DD0F}">
      <dgm:prSet/>
      <dgm:spPr/>
      <dgm:t>
        <a:bodyPr/>
        <a:lstStyle/>
        <a:p>
          <a:endParaRPr lang="en-US"/>
        </a:p>
      </dgm:t>
    </dgm:pt>
    <dgm:pt modelId="{73E1E20A-E588-F444-A77A-FAAE98210A88}">
      <dgm:prSet phldrT="[Text]"/>
      <dgm:spPr/>
      <dgm:t>
        <a:bodyPr/>
        <a:lstStyle/>
        <a:p>
          <a:r>
            <a:rPr lang="en-US" dirty="0" smtClean="0"/>
            <a:t>D2L</a:t>
          </a:r>
          <a:endParaRPr lang="en-US" dirty="0"/>
        </a:p>
      </dgm:t>
    </dgm:pt>
    <dgm:pt modelId="{278E6EA6-9929-A943-8CBB-7A6FDE0C15F9}" type="sibTrans" cxnId="{8CCF407A-218A-9140-8DB4-0542942FB9F3}">
      <dgm:prSet/>
      <dgm:spPr/>
      <dgm:t>
        <a:bodyPr/>
        <a:lstStyle/>
        <a:p>
          <a:endParaRPr lang="en-US"/>
        </a:p>
      </dgm:t>
    </dgm:pt>
    <dgm:pt modelId="{893B92F7-99F9-0843-B708-8F80F1588370}" type="parTrans" cxnId="{8CCF407A-218A-9140-8DB4-0542942FB9F3}">
      <dgm:prSet/>
      <dgm:spPr/>
      <dgm:t>
        <a:bodyPr/>
        <a:lstStyle/>
        <a:p>
          <a:endParaRPr lang="en-US"/>
        </a:p>
      </dgm:t>
    </dgm:pt>
    <dgm:pt modelId="{3EBEE112-CBA9-7442-B87F-FAAF7F026C9C}" type="pres">
      <dgm:prSet presAssocID="{75BD41D3-90CA-BB4A-8B05-7CF47C801916}" presName="diagram" presStyleCnt="0">
        <dgm:presLayoutVars>
          <dgm:chPref val="1"/>
          <dgm:dir/>
          <dgm:animOne val="branch"/>
          <dgm:animLvl val="lvl"/>
          <dgm:resizeHandles val="exact"/>
        </dgm:presLayoutVars>
      </dgm:prSet>
      <dgm:spPr/>
    </dgm:pt>
    <dgm:pt modelId="{A3481C72-B1BD-3B4F-8F28-F4481E483538}" type="pres">
      <dgm:prSet presAssocID="{B0A41377-E8B6-6F4B-83B6-66A03FD72371}" presName="root1" presStyleCnt="0"/>
      <dgm:spPr/>
    </dgm:pt>
    <dgm:pt modelId="{BC8A90E7-DA24-544C-91B9-B49E76E0A43E}" type="pres">
      <dgm:prSet presAssocID="{B0A41377-E8B6-6F4B-83B6-66A03FD72371}" presName="LevelOneTextNode" presStyleLbl="node0" presStyleIdx="0" presStyleCnt="1">
        <dgm:presLayoutVars>
          <dgm:chPref val="3"/>
        </dgm:presLayoutVars>
      </dgm:prSet>
      <dgm:spPr/>
      <dgm:t>
        <a:bodyPr/>
        <a:lstStyle/>
        <a:p>
          <a:endParaRPr lang="en-US"/>
        </a:p>
      </dgm:t>
    </dgm:pt>
    <dgm:pt modelId="{DD7F81BB-682A-B74D-85EA-6C309DCAB2E2}" type="pres">
      <dgm:prSet presAssocID="{B0A41377-E8B6-6F4B-83B6-66A03FD72371}" presName="level2hierChild" presStyleCnt="0"/>
      <dgm:spPr/>
    </dgm:pt>
    <dgm:pt modelId="{DEDFCCA8-B0A9-E54B-B234-EE7C36EC60DE}" type="pres">
      <dgm:prSet presAssocID="{061BC55F-E65E-A845-821D-86C621DCE30E}" presName="conn2-1" presStyleLbl="parChTrans1D2" presStyleIdx="0" presStyleCnt="3"/>
      <dgm:spPr/>
    </dgm:pt>
    <dgm:pt modelId="{6E0BAE8C-12BF-1F49-B8B5-23E608C49C59}" type="pres">
      <dgm:prSet presAssocID="{061BC55F-E65E-A845-821D-86C621DCE30E}" presName="connTx" presStyleLbl="parChTrans1D2" presStyleIdx="0" presStyleCnt="3"/>
      <dgm:spPr/>
    </dgm:pt>
    <dgm:pt modelId="{E1A42100-3DFE-1047-B5D1-D864EA9848DE}" type="pres">
      <dgm:prSet presAssocID="{AB3B1332-1591-AF41-9155-8F03F92C8FE7}" presName="root2" presStyleCnt="0"/>
      <dgm:spPr/>
    </dgm:pt>
    <dgm:pt modelId="{4E6ED965-8FF4-094A-BC3B-A52DDBC2A999}" type="pres">
      <dgm:prSet presAssocID="{AB3B1332-1591-AF41-9155-8F03F92C8FE7}" presName="LevelTwoTextNode" presStyleLbl="node2" presStyleIdx="0" presStyleCnt="3">
        <dgm:presLayoutVars>
          <dgm:chPref val="3"/>
        </dgm:presLayoutVars>
      </dgm:prSet>
      <dgm:spPr/>
    </dgm:pt>
    <dgm:pt modelId="{B1A98E4E-3DF4-0945-A28F-2F765EA6B5D5}" type="pres">
      <dgm:prSet presAssocID="{AB3B1332-1591-AF41-9155-8F03F92C8FE7}" presName="level3hierChild" presStyleCnt="0"/>
      <dgm:spPr/>
    </dgm:pt>
    <dgm:pt modelId="{324EC9AE-C931-0F42-B201-13FB63A8C615}" type="pres">
      <dgm:prSet presAssocID="{893B92F7-99F9-0843-B708-8F80F1588370}" presName="conn2-1" presStyleLbl="parChTrans1D2" presStyleIdx="1" presStyleCnt="3"/>
      <dgm:spPr/>
    </dgm:pt>
    <dgm:pt modelId="{CEF87982-1603-F941-9E5D-1D734E2C948A}" type="pres">
      <dgm:prSet presAssocID="{893B92F7-99F9-0843-B708-8F80F1588370}" presName="connTx" presStyleLbl="parChTrans1D2" presStyleIdx="1" presStyleCnt="3"/>
      <dgm:spPr/>
    </dgm:pt>
    <dgm:pt modelId="{C34CCA5E-478F-9047-A666-41C7D134066F}" type="pres">
      <dgm:prSet presAssocID="{73E1E20A-E588-F444-A77A-FAAE98210A88}" presName="root2" presStyleCnt="0"/>
      <dgm:spPr/>
    </dgm:pt>
    <dgm:pt modelId="{5830A49C-7A23-BE43-878B-A41ACA7A9848}" type="pres">
      <dgm:prSet presAssocID="{73E1E20A-E588-F444-A77A-FAAE98210A88}" presName="LevelTwoTextNode" presStyleLbl="node2" presStyleIdx="1" presStyleCnt="3">
        <dgm:presLayoutVars>
          <dgm:chPref val="3"/>
        </dgm:presLayoutVars>
      </dgm:prSet>
      <dgm:spPr/>
      <dgm:t>
        <a:bodyPr/>
        <a:lstStyle/>
        <a:p>
          <a:endParaRPr lang="en-US"/>
        </a:p>
      </dgm:t>
    </dgm:pt>
    <dgm:pt modelId="{8101B75B-9272-CC49-BE33-7E422F5E603E}" type="pres">
      <dgm:prSet presAssocID="{73E1E20A-E588-F444-A77A-FAAE98210A88}" presName="level3hierChild" presStyleCnt="0"/>
      <dgm:spPr/>
    </dgm:pt>
    <dgm:pt modelId="{824E5531-0941-E043-8F7B-26DCFBB4F1A8}" type="pres">
      <dgm:prSet presAssocID="{A3D89CBC-1001-4342-BBBA-C2E645566B74}" presName="conn2-1" presStyleLbl="parChTrans1D2" presStyleIdx="2" presStyleCnt="3"/>
      <dgm:spPr/>
    </dgm:pt>
    <dgm:pt modelId="{AF1D8AC7-7F30-B94C-92C8-A42DCDED38EA}" type="pres">
      <dgm:prSet presAssocID="{A3D89CBC-1001-4342-BBBA-C2E645566B74}" presName="connTx" presStyleLbl="parChTrans1D2" presStyleIdx="2" presStyleCnt="3"/>
      <dgm:spPr/>
    </dgm:pt>
    <dgm:pt modelId="{B86599D0-1701-2F4D-902E-C52E8007D940}" type="pres">
      <dgm:prSet presAssocID="{79D55DDA-FA24-3942-8FF7-06C90707F697}" presName="root2" presStyleCnt="0"/>
      <dgm:spPr/>
    </dgm:pt>
    <dgm:pt modelId="{F46F7EAA-A3F3-1947-B736-42441EE43AB0}" type="pres">
      <dgm:prSet presAssocID="{79D55DDA-FA24-3942-8FF7-06C90707F697}" presName="LevelTwoTextNode" presStyleLbl="node2" presStyleIdx="2" presStyleCnt="3">
        <dgm:presLayoutVars>
          <dgm:chPref val="3"/>
        </dgm:presLayoutVars>
      </dgm:prSet>
      <dgm:spPr/>
    </dgm:pt>
    <dgm:pt modelId="{D7F3FADF-2B0F-8C4B-8072-6572DA794AE5}" type="pres">
      <dgm:prSet presAssocID="{79D55DDA-FA24-3942-8FF7-06C90707F697}" presName="level3hierChild" presStyleCnt="0"/>
      <dgm:spPr/>
    </dgm:pt>
  </dgm:ptLst>
  <dgm:cxnLst>
    <dgm:cxn modelId="{CC6F141D-C057-F74C-9068-A3F96F944A5D}" type="presOf" srcId="{061BC55F-E65E-A845-821D-86C621DCE30E}" destId="{DEDFCCA8-B0A9-E54B-B234-EE7C36EC60DE}" srcOrd="0" destOrd="0" presId="urn:microsoft.com/office/officeart/2005/8/layout/hierarchy2"/>
    <dgm:cxn modelId="{48AEE0D4-AFC0-7C46-820D-F2B1A9D0927E}" srcId="{B0A41377-E8B6-6F4B-83B6-66A03FD72371}" destId="{AB3B1332-1591-AF41-9155-8F03F92C8FE7}" srcOrd="0" destOrd="0" parTransId="{061BC55F-E65E-A845-821D-86C621DCE30E}" sibTransId="{810A34AC-23FC-6F4E-AB71-17D9ECED630F}"/>
    <dgm:cxn modelId="{E9F451AD-464A-F445-8846-C4B043F18193}" type="presOf" srcId="{061BC55F-E65E-A845-821D-86C621DCE30E}" destId="{6E0BAE8C-12BF-1F49-B8B5-23E608C49C59}" srcOrd="1" destOrd="0" presId="urn:microsoft.com/office/officeart/2005/8/layout/hierarchy2"/>
    <dgm:cxn modelId="{10B625E4-6B18-D54B-BADD-FA9DE7697CF6}" type="presOf" srcId="{75BD41D3-90CA-BB4A-8B05-7CF47C801916}" destId="{3EBEE112-CBA9-7442-B87F-FAAF7F026C9C}" srcOrd="0" destOrd="0" presId="urn:microsoft.com/office/officeart/2005/8/layout/hierarchy2"/>
    <dgm:cxn modelId="{D7637B37-7058-1C4B-9E82-2FD36CC105EC}" type="presOf" srcId="{73E1E20A-E588-F444-A77A-FAAE98210A88}" destId="{5830A49C-7A23-BE43-878B-A41ACA7A9848}" srcOrd="0" destOrd="0" presId="urn:microsoft.com/office/officeart/2005/8/layout/hierarchy2"/>
    <dgm:cxn modelId="{8CCF407A-218A-9140-8DB4-0542942FB9F3}" srcId="{B0A41377-E8B6-6F4B-83B6-66A03FD72371}" destId="{73E1E20A-E588-F444-A77A-FAAE98210A88}" srcOrd="1" destOrd="0" parTransId="{893B92F7-99F9-0843-B708-8F80F1588370}" sibTransId="{278E6EA6-9929-A943-8CBB-7A6FDE0C15F9}"/>
    <dgm:cxn modelId="{527578A3-B0DA-EC46-BE64-A2B2CFC1E068}" srcId="{75BD41D3-90CA-BB4A-8B05-7CF47C801916}" destId="{B0A41377-E8B6-6F4B-83B6-66A03FD72371}" srcOrd="0" destOrd="0" parTransId="{7D0AEC9D-B8E1-7446-923D-E462DB39886D}" sibTransId="{84ADB3E6-485E-724F-9ED8-933AF4A205E4}"/>
    <dgm:cxn modelId="{2FEC79D8-C739-694E-99DF-4E92C6F0279E}" type="presOf" srcId="{79D55DDA-FA24-3942-8FF7-06C90707F697}" destId="{F46F7EAA-A3F3-1947-B736-42441EE43AB0}" srcOrd="0" destOrd="0" presId="urn:microsoft.com/office/officeart/2005/8/layout/hierarchy2"/>
    <dgm:cxn modelId="{768E2130-2475-2241-879D-BDAC83F0EC12}" type="presOf" srcId="{A3D89CBC-1001-4342-BBBA-C2E645566B74}" destId="{AF1D8AC7-7F30-B94C-92C8-A42DCDED38EA}" srcOrd="1" destOrd="0" presId="urn:microsoft.com/office/officeart/2005/8/layout/hierarchy2"/>
    <dgm:cxn modelId="{1CB9AA30-8265-7C4C-8CD5-0F671138D790}" type="presOf" srcId="{893B92F7-99F9-0843-B708-8F80F1588370}" destId="{324EC9AE-C931-0F42-B201-13FB63A8C615}" srcOrd="0" destOrd="0" presId="urn:microsoft.com/office/officeart/2005/8/layout/hierarchy2"/>
    <dgm:cxn modelId="{16ABC81F-1A8D-834C-8316-6CD5A4529759}" type="presOf" srcId="{A3D89CBC-1001-4342-BBBA-C2E645566B74}" destId="{824E5531-0941-E043-8F7B-26DCFBB4F1A8}" srcOrd="0" destOrd="0" presId="urn:microsoft.com/office/officeart/2005/8/layout/hierarchy2"/>
    <dgm:cxn modelId="{43E55537-D802-8C44-B613-63C90BB32709}" type="presOf" srcId="{B0A41377-E8B6-6F4B-83B6-66A03FD72371}" destId="{BC8A90E7-DA24-544C-91B9-B49E76E0A43E}" srcOrd="0" destOrd="0" presId="urn:microsoft.com/office/officeart/2005/8/layout/hierarchy2"/>
    <dgm:cxn modelId="{3C110313-E58D-304E-B19B-D8D5CDD2DD0F}" srcId="{B0A41377-E8B6-6F4B-83B6-66A03FD72371}" destId="{79D55DDA-FA24-3942-8FF7-06C90707F697}" srcOrd="2" destOrd="0" parTransId="{A3D89CBC-1001-4342-BBBA-C2E645566B74}" sibTransId="{F646ABC7-31C5-4D40-A006-E8CDA7F1E893}"/>
    <dgm:cxn modelId="{8846FAB7-9ECF-6E47-9957-DED1CA58F25B}" type="presOf" srcId="{AB3B1332-1591-AF41-9155-8F03F92C8FE7}" destId="{4E6ED965-8FF4-094A-BC3B-A52DDBC2A999}" srcOrd="0" destOrd="0" presId="urn:microsoft.com/office/officeart/2005/8/layout/hierarchy2"/>
    <dgm:cxn modelId="{8C5EAF03-9BA8-D64A-BAC9-4BA67E9A1E64}" type="presOf" srcId="{893B92F7-99F9-0843-B708-8F80F1588370}" destId="{CEF87982-1603-F941-9E5D-1D734E2C948A}" srcOrd="1" destOrd="0" presId="urn:microsoft.com/office/officeart/2005/8/layout/hierarchy2"/>
    <dgm:cxn modelId="{AF8CC8C6-87D7-8844-9BAC-820B01C376F4}" type="presParOf" srcId="{3EBEE112-CBA9-7442-B87F-FAAF7F026C9C}" destId="{A3481C72-B1BD-3B4F-8F28-F4481E483538}" srcOrd="0" destOrd="0" presId="urn:microsoft.com/office/officeart/2005/8/layout/hierarchy2"/>
    <dgm:cxn modelId="{37AFEDEF-D0DF-6248-B448-EF817FF74272}" type="presParOf" srcId="{A3481C72-B1BD-3B4F-8F28-F4481E483538}" destId="{BC8A90E7-DA24-544C-91B9-B49E76E0A43E}" srcOrd="0" destOrd="0" presId="urn:microsoft.com/office/officeart/2005/8/layout/hierarchy2"/>
    <dgm:cxn modelId="{1A53EEF4-08DD-4D4C-9AEA-5697AA31E361}" type="presParOf" srcId="{A3481C72-B1BD-3B4F-8F28-F4481E483538}" destId="{DD7F81BB-682A-B74D-85EA-6C309DCAB2E2}" srcOrd="1" destOrd="0" presId="urn:microsoft.com/office/officeart/2005/8/layout/hierarchy2"/>
    <dgm:cxn modelId="{0DD0EB4D-B4E3-5248-B588-E9EA3545BA76}" type="presParOf" srcId="{DD7F81BB-682A-B74D-85EA-6C309DCAB2E2}" destId="{DEDFCCA8-B0A9-E54B-B234-EE7C36EC60DE}" srcOrd="0" destOrd="0" presId="urn:microsoft.com/office/officeart/2005/8/layout/hierarchy2"/>
    <dgm:cxn modelId="{F3808128-B006-F341-B846-7A1AB354CEB5}" type="presParOf" srcId="{DEDFCCA8-B0A9-E54B-B234-EE7C36EC60DE}" destId="{6E0BAE8C-12BF-1F49-B8B5-23E608C49C59}" srcOrd="0" destOrd="0" presId="urn:microsoft.com/office/officeart/2005/8/layout/hierarchy2"/>
    <dgm:cxn modelId="{7F350CDE-2A1D-8F4D-99E3-D9716B1A4538}" type="presParOf" srcId="{DD7F81BB-682A-B74D-85EA-6C309DCAB2E2}" destId="{E1A42100-3DFE-1047-B5D1-D864EA9848DE}" srcOrd="1" destOrd="0" presId="urn:microsoft.com/office/officeart/2005/8/layout/hierarchy2"/>
    <dgm:cxn modelId="{DC4A9084-2E09-5243-AD57-C407019B1A6B}" type="presParOf" srcId="{E1A42100-3DFE-1047-B5D1-D864EA9848DE}" destId="{4E6ED965-8FF4-094A-BC3B-A52DDBC2A999}" srcOrd="0" destOrd="0" presId="urn:microsoft.com/office/officeart/2005/8/layout/hierarchy2"/>
    <dgm:cxn modelId="{007F25F5-A8CA-D943-8671-F9113622139E}" type="presParOf" srcId="{E1A42100-3DFE-1047-B5D1-D864EA9848DE}" destId="{B1A98E4E-3DF4-0945-A28F-2F765EA6B5D5}" srcOrd="1" destOrd="0" presId="urn:microsoft.com/office/officeart/2005/8/layout/hierarchy2"/>
    <dgm:cxn modelId="{24D615FB-FF84-9D4F-8C56-94E5D2A552E9}" type="presParOf" srcId="{DD7F81BB-682A-B74D-85EA-6C309DCAB2E2}" destId="{324EC9AE-C931-0F42-B201-13FB63A8C615}" srcOrd="2" destOrd="0" presId="urn:microsoft.com/office/officeart/2005/8/layout/hierarchy2"/>
    <dgm:cxn modelId="{08E61D18-BA75-0947-AE61-0959576EBBB6}" type="presParOf" srcId="{324EC9AE-C931-0F42-B201-13FB63A8C615}" destId="{CEF87982-1603-F941-9E5D-1D734E2C948A}" srcOrd="0" destOrd="0" presId="urn:microsoft.com/office/officeart/2005/8/layout/hierarchy2"/>
    <dgm:cxn modelId="{50417D34-8C55-404D-AE41-A7986C832802}" type="presParOf" srcId="{DD7F81BB-682A-B74D-85EA-6C309DCAB2E2}" destId="{C34CCA5E-478F-9047-A666-41C7D134066F}" srcOrd="3" destOrd="0" presId="urn:microsoft.com/office/officeart/2005/8/layout/hierarchy2"/>
    <dgm:cxn modelId="{F17B5099-5EA6-304A-BA12-50EA1AA6878F}" type="presParOf" srcId="{C34CCA5E-478F-9047-A666-41C7D134066F}" destId="{5830A49C-7A23-BE43-878B-A41ACA7A9848}" srcOrd="0" destOrd="0" presId="urn:microsoft.com/office/officeart/2005/8/layout/hierarchy2"/>
    <dgm:cxn modelId="{283AE95A-9B46-BE4D-9ABC-B9570DCDAFDE}" type="presParOf" srcId="{C34CCA5E-478F-9047-A666-41C7D134066F}" destId="{8101B75B-9272-CC49-BE33-7E422F5E603E}" srcOrd="1" destOrd="0" presId="urn:microsoft.com/office/officeart/2005/8/layout/hierarchy2"/>
    <dgm:cxn modelId="{F7B34FD1-BFCA-1445-93F9-2225E029CD41}" type="presParOf" srcId="{DD7F81BB-682A-B74D-85EA-6C309DCAB2E2}" destId="{824E5531-0941-E043-8F7B-26DCFBB4F1A8}" srcOrd="4" destOrd="0" presId="urn:microsoft.com/office/officeart/2005/8/layout/hierarchy2"/>
    <dgm:cxn modelId="{C9476327-657E-FA4E-8505-2B85943962B1}" type="presParOf" srcId="{824E5531-0941-E043-8F7B-26DCFBB4F1A8}" destId="{AF1D8AC7-7F30-B94C-92C8-A42DCDED38EA}" srcOrd="0" destOrd="0" presId="urn:microsoft.com/office/officeart/2005/8/layout/hierarchy2"/>
    <dgm:cxn modelId="{E078729C-E443-B345-B94A-565C7F69ABEA}" type="presParOf" srcId="{DD7F81BB-682A-B74D-85EA-6C309DCAB2E2}" destId="{B86599D0-1701-2F4D-902E-C52E8007D940}" srcOrd="5" destOrd="0" presId="urn:microsoft.com/office/officeart/2005/8/layout/hierarchy2"/>
    <dgm:cxn modelId="{E497839C-4AE1-0A49-AC53-D5EB9D80A583}" type="presParOf" srcId="{B86599D0-1701-2F4D-902E-C52E8007D940}" destId="{F46F7EAA-A3F3-1947-B736-42441EE43AB0}" srcOrd="0" destOrd="0" presId="urn:microsoft.com/office/officeart/2005/8/layout/hierarchy2"/>
    <dgm:cxn modelId="{036C2D05-BF71-7C44-AED6-22218BBAF9A0}" type="presParOf" srcId="{B86599D0-1701-2F4D-902E-C52E8007D940}" destId="{D7F3FADF-2B0F-8C4B-8072-6572DA794AE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09D785-A560-244B-A002-D6A689CC14B3}"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en-US"/>
        </a:p>
      </dgm:t>
    </dgm:pt>
    <dgm:pt modelId="{75CA8BEA-C240-624E-8A58-876516CE6568}">
      <dgm:prSet phldrT="[Text]"/>
      <dgm:spPr/>
      <dgm:t>
        <a:bodyPr/>
        <a:lstStyle/>
        <a:p>
          <a:r>
            <a:rPr lang="en-US" dirty="0" smtClean="0"/>
            <a:t>Browser</a:t>
          </a:r>
          <a:endParaRPr lang="en-US" dirty="0"/>
        </a:p>
      </dgm:t>
    </dgm:pt>
    <dgm:pt modelId="{51F8D882-9CEC-A74B-8245-486A52640F24}" type="parTrans" cxnId="{F4D2EFF4-5F80-6F4D-AE0D-57049D6E588B}">
      <dgm:prSet/>
      <dgm:spPr/>
      <dgm:t>
        <a:bodyPr/>
        <a:lstStyle/>
        <a:p>
          <a:endParaRPr lang="en-US"/>
        </a:p>
      </dgm:t>
    </dgm:pt>
    <dgm:pt modelId="{D369DCAF-B2EB-8046-9C43-3F24777A4A1A}" type="sibTrans" cxnId="{F4D2EFF4-5F80-6F4D-AE0D-57049D6E588B}">
      <dgm:prSet/>
      <dgm:spPr/>
      <dgm:t>
        <a:bodyPr/>
        <a:lstStyle/>
        <a:p>
          <a:endParaRPr lang="en-US"/>
        </a:p>
      </dgm:t>
    </dgm:pt>
    <dgm:pt modelId="{055592EF-A8E6-4A41-B79F-95EA99F53DAE}">
      <dgm:prSet phldrT="[Text]"/>
      <dgm:spPr/>
      <dgm:t>
        <a:bodyPr/>
        <a:lstStyle/>
        <a:p>
          <a:r>
            <a:rPr lang="en-US" dirty="0" smtClean="0"/>
            <a:t>Moodle</a:t>
          </a:r>
          <a:endParaRPr lang="en-US" dirty="0"/>
        </a:p>
      </dgm:t>
    </dgm:pt>
    <dgm:pt modelId="{E451B43C-15D7-BE43-A1B6-DB64023183A4}" type="parTrans" cxnId="{64B2457C-B1AB-044E-9125-C3C7C79820B3}">
      <dgm:prSet/>
      <dgm:spPr/>
      <dgm:t>
        <a:bodyPr/>
        <a:lstStyle/>
        <a:p>
          <a:endParaRPr lang="en-US"/>
        </a:p>
      </dgm:t>
    </dgm:pt>
    <dgm:pt modelId="{62D009CD-18CF-7348-B5D4-FBC7EEF1C2DA}" type="sibTrans" cxnId="{64B2457C-B1AB-044E-9125-C3C7C79820B3}">
      <dgm:prSet/>
      <dgm:spPr/>
      <dgm:t>
        <a:bodyPr/>
        <a:lstStyle/>
        <a:p>
          <a:endParaRPr lang="en-US"/>
        </a:p>
      </dgm:t>
    </dgm:pt>
    <dgm:pt modelId="{322856EC-FF50-E64F-A582-C7233D1C1B0D}">
      <dgm:prSet phldrT="[Text]"/>
      <dgm:spPr/>
      <dgm:t>
        <a:bodyPr/>
        <a:lstStyle/>
        <a:p>
          <a:r>
            <a:rPr lang="en-US" dirty="0" smtClean="0"/>
            <a:t>D2L</a:t>
          </a:r>
          <a:endParaRPr lang="en-US" dirty="0"/>
        </a:p>
      </dgm:t>
    </dgm:pt>
    <dgm:pt modelId="{9D51E949-4342-7E4D-82B9-85394E0B51B8}" type="parTrans" cxnId="{9BDAD607-C0CA-5F4E-9AB5-34AA79930E7E}">
      <dgm:prSet/>
      <dgm:spPr/>
      <dgm:t>
        <a:bodyPr/>
        <a:lstStyle/>
        <a:p>
          <a:endParaRPr lang="en-US"/>
        </a:p>
      </dgm:t>
    </dgm:pt>
    <dgm:pt modelId="{4401AFA3-EDA5-7349-9448-5D5C45769231}" type="sibTrans" cxnId="{9BDAD607-C0CA-5F4E-9AB5-34AA79930E7E}">
      <dgm:prSet/>
      <dgm:spPr/>
      <dgm:t>
        <a:bodyPr/>
        <a:lstStyle/>
        <a:p>
          <a:endParaRPr lang="en-US"/>
        </a:p>
      </dgm:t>
    </dgm:pt>
    <dgm:pt modelId="{89C45A10-2FF6-8E40-8809-33258581284B}">
      <dgm:prSet/>
      <dgm:spPr/>
      <dgm:t>
        <a:bodyPr/>
        <a:lstStyle/>
        <a:p>
          <a:r>
            <a:rPr lang="en-US" dirty="0" smtClean="0"/>
            <a:t>Data</a:t>
          </a:r>
          <a:endParaRPr lang="en-US" dirty="0"/>
        </a:p>
      </dgm:t>
    </dgm:pt>
    <dgm:pt modelId="{A89ED8D3-2E51-5847-81A9-D4C88388C648}" type="parTrans" cxnId="{6AB8F6C6-C815-BF4D-924C-DD6BB29556B4}">
      <dgm:prSet/>
      <dgm:spPr/>
      <dgm:t>
        <a:bodyPr/>
        <a:lstStyle/>
        <a:p>
          <a:endParaRPr lang="en-US"/>
        </a:p>
      </dgm:t>
    </dgm:pt>
    <dgm:pt modelId="{62CE9443-C110-1C45-9168-B9AD79C1CA5D}" type="sibTrans" cxnId="{6AB8F6C6-C815-BF4D-924C-DD6BB29556B4}">
      <dgm:prSet/>
      <dgm:spPr/>
      <dgm:t>
        <a:bodyPr/>
        <a:lstStyle/>
        <a:p>
          <a:endParaRPr lang="en-US"/>
        </a:p>
      </dgm:t>
    </dgm:pt>
    <dgm:pt modelId="{CC4EAE4D-849B-0847-8AEC-A0D241A64841}">
      <dgm:prSet/>
      <dgm:spPr/>
      <dgm:t>
        <a:bodyPr/>
        <a:lstStyle/>
        <a:p>
          <a:r>
            <a:rPr lang="en-US" dirty="0" smtClean="0"/>
            <a:t>Data</a:t>
          </a:r>
          <a:endParaRPr lang="en-US" dirty="0"/>
        </a:p>
      </dgm:t>
    </dgm:pt>
    <dgm:pt modelId="{2CC359B9-C1FC-9B42-BDBD-FB5FE4115B02}" type="parTrans" cxnId="{08A81A04-23AA-D744-BB46-CCEC37271331}">
      <dgm:prSet/>
      <dgm:spPr/>
      <dgm:t>
        <a:bodyPr/>
        <a:lstStyle/>
        <a:p>
          <a:endParaRPr lang="en-US"/>
        </a:p>
      </dgm:t>
    </dgm:pt>
    <dgm:pt modelId="{8FBFADB0-9F83-314A-AFF0-B21AFEA440E8}" type="sibTrans" cxnId="{08A81A04-23AA-D744-BB46-CCEC37271331}">
      <dgm:prSet/>
      <dgm:spPr/>
      <dgm:t>
        <a:bodyPr/>
        <a:lstStyle/>
        <a:p>
          <a:endParaRPr lang="en-US"/>
        </a:p>
      </dgm:t>
    </dgm:pt>
    <dgm:pt modelId="{CBF06A22-D27C-7440-93A8-19D2B06199EF}">
      <dgm:prSet/>
      <dgm:spPr/>
      <dgm:t>
        <a:bodyPr/>
        <a:lstStyle/>
        <a:p>
          <a:r>
            <a:rPr lang="en-US" dirty="0" smtClean="0"/>
            <a:t>Identity</a:t>
          </a:r>
          <a:endParaRPr lang="en-US" dirty="0"/>
        </a:p>
      </dgm:t>
    </dgm:pt>
    <dgm:pt modelId="{7AA2FF80-9CF5-1D45-813E-4F3B12D820EE}" type="parTrans" cxnId="{C7E85B41-8BE7-0543-882A-DC9520642933}">
      <dgm:prSet/>
      <dgm:spPr/>
      <dgm:t>
        <a:bodyPr/>
        <a:lstStyle/>
        <a:p>
          <a:endParaRPr lang="en-US"/>
        </a:p>
      </dgm:t>
    </dgm:pt>
    <dgm:pt modelId="{629CC540-23FF-D24B-9E9A-47DCA8E714F8}" type="sibTrans" cxnId="{C7E85B41-8BE7-0543-882A-DC9520642933}">
      <dgm:prSet/>
      <dgm:spPr/>
      <dgm:t>
        <a:bodyPr/>
        <a:lstStyle/>
        <a:p>
          <a:endParaRPr lang="en-US"/>
        </a:p>
      </dgm:t>
    </dgm:pt>
    <dgm:pt modelId="{650F9B6F-F084-7D4F-9383-3A9DE2D1F723}">
      <dgm:prSet/>
      <dgm:spPr/>
      <dgm:t>
        <a:bodyPr/>
        <a:lstStyle/>
        <a:p>
          <a:r>
            <a:rPr lang="en-US" dirty="0" smtClean="0"/>
            <a:t>Services</a:t>
          </a:r>
          <a:endParaRPr lang="en-US" dirty="0"/>
        </a:p>
      </dgm:t>
    </dgm:pt>
    <dgm:pt modelId="{B4F4FC90-0EC1-F040-BC44-D9A5DD183716}" type="parTrans" cxnId="{B9F0133B-AFDF-284E-B431-8D11D16E5E65}">
      <dgm:prSet/>
      <dgm:spPr/>
      <dgm:t>
        <a:bodyPr/>
        <a:lstStyle/>
        <a:p>
          <a:endParaRPr lang="en-US"/>
        </a:p>
      </dgm:t>
    </dgm:pt>
    <dgm:pt modelId="{B2485953-6158-EF40-8BFE-3F73DC24960E}" type="sibTrans" cxnId="{B9F0133B-AFDF-284E-B431-8D11D16E5E65}">
      <dgm:prSet/>
      <dgm:spPr/>
      <dgm:t>
        <a:bodyPr/>
        <a:lstStyle/>
        <a:p>
          <a:endParaRPr lang="en-US"/>
        </a:p>
      </dgm:t>
    </dgm:pt>
    <dgm:pt modelId="{CD6E7498-2833-B74F-B720-0C80F33DF7D9}">
      <dgm:prSet/>
      <dgm:spPr/>
      <dgm:t>
        <a:bodyPr/>
        <a:lstStyle/>
        <a:p>
          <a:r>
            <a:rPr lang="en-US" dirty="0" smtClean="0"/>
            <a:t>Identity</a:t>
          </a:r>
          <a:endParaRPr lang="en-US" dirty="0"/>
        </a:p>
      </dgm:t>
    </dgm:pt>
    <dgm:pt modelId="{42D4F904-52C6-204E-BD83-CBBA47FBC550}" type="parTrans" cxnId="{92513200-B2B2-DF49-B339-A5F2BE6A0DC2}">
      <dgm:prSet/>
      <dgm:spPr/>
      <dgm:t>
        <a:bodyPr/>
        <a:lstStyle/>
        <a:p>
          <a:endParaRPr lang="en-US"/>
        </a:p>
      </dgm:t>
    </dgm:pt>
    <dgm:pt modelId="{16F80E58-72BF-A34C-AED0-A70259AC52B5}" type="sibTrans" cxnId="{92513200-B2B2-DF49-B339-A5F2BE6A0DC2}">
      <dgm:prSet/>
      <dgm:spPr/>
      <dgm:t>
        <a:bodyPr/>
        <a:lstStyle/>
        <a:p>
          <a:endParaRPr lang="en-US"/>
        </a:p>
      </dgm:t>
    </dgm:pt>
    <dgm:pt modelId="{9A6CE1D2-F2F8-0949-94C2-BEFB2495FB39}">
      <dgm:prSet/>
      <dgm:spPr/>
      <dgm:t>
        <a:bodyPr/>
        <a:lstStyle/>
        <a:p>
          <a:r>
            <a:rPr lang="en-US" dirty="0" smtClean="0"/>
            <a:t>Services</a:t>
          </a:r>
          <a:endParaRPr lang="en-US" dirty="0"/>
        </a:p>
      </dgm:t>
    </dgm:pt>
    <dgm:pt modelId="{7E80F169-385C-1E47-BA5F-A69700A94F22}" type="parTrans" cxnId="{DBDF2706-0805-CF46-B898-99BE881952AC}">
      <dgm:prSet/>
      <dgm:spPr/>
      <dgm:t>
        <a:bodyPr/>
        <a:lstStyle/>
        <a:p>
          <a:endParaRPr lang="en-US"/>
        </a:p>
      </dgm:t>
    </dgm:pt>
    <dgm:pt modelId="{3B0E74C0-6322-4E4C-9532-7DE49C847D71}" type="sibTrans" cxnId="{DBDF2706-0805-CF46-B898-99BE881952AC}">
      <dgm:prSet/>
      <dgm:spPr/>
      <dgm:t>
        <a:bodyPr/>
        <a:lstStyle/>
        <a:p>
          <a:endParaRPr lang="en-US"/>
        </a:p>
      </dgm:t>
    </dgm:pt>
    <dgm:pt modelId="{6B821A73-B04D-C742-8986-0C05F70F8975}">
      <dgm:prSet/>
      <dgm:spPr/>
      <dgm:t>
        <a:bodyPr/>
        <a:lstStyle/>
        <a:p>
          <a:r>
            <a:rPr lang="en-US" dirty="0" smtClean="0"/>
            <a:t>SIS/MIS Banner</a:t>
          </a:r>
          <a:endParaRPr lang="en-US" dirty="0"/>
        </a:p>
      </dgm:t>
    </dgm:pt>
    <dgm:pt modelId="{8DC4612E-1A39-D841-BC07-C6A5E99F789F}" type="parTrans" cxnId="{4E53F8C9-6A2E-F54C-8379-5A176D619009}">
      <dgm:prSet/>
      <dgm:spPr/>
      <dgm:t>
        <a:bodyPr/>
        <a:lstStyle/>
        <a:p>
          <a:endParaRPr lang="en-US"/>
        </a:p>
      </dgm:t>
    </dgm:pt>
    <dgm:pt modelId="{C8019D61-9BAF-5346-8746-BB7ECF914828}" type="sibTrans" cxnId="{4E53F8C9-6A2E-F54C-8379-5A176D619009}">
      <dgm:prSet/>
      <dgm:spPr/>
      <dgm:t>
        <a:bodyPr/>
        <a:lstStyle/>
        <a:p>
          <a:endParaRPr lang="en-US"/>
        </a:p>
      </dgm:t>
    </dgm:pt>
    <dgm:pt modelId="{8D1D4BC8-E533-BD42-B885-B2785F31B02E}">
      <dgm:prSet/>
      <dgm:spPr/>
      <dgm:t>
        <a:bodyPr/>
        <a:lstStyle/>
        <a:p>
          <a:r>
            <a:rPr lang="en-US" dirty="0" smtClean="0"/>
            <a:t>Content and Services</a:t>
          </a:r>
          <a:endParaRPr lang="en-US" dirty="0"/>
        </a:p>
      </dgm:t>
    </dgm:pt>
    <dgm:pt modelId="{30051EF6-AC01-554B-9038-15A98E7C4CF9}" type="parTrans" cxnId="{C709718E-7282-7042-960B-BF6C7EFAC4D2}">
      <dgm:prSet/>
      <dgm:spPr/>
      <dgm:t>
        <a:bodyPr/>
        <a:lstStyle/>
        <a:p>
          <a:endParaRPr lang="en-US"/>
        </a:p>
      </dgm:t>
    </dgm:pt>
    <dgm:pt modelId="{FEA7F6FF-7956-6445-867B-D233E6635DF1}" type="sibTrans" cxnId="{C709718E-7282-7042-960B-BF6C7EFAC4D2}">
      <dgm:prSet/>
      <dgm:spPr/>
      <dgm:t>
        <a:bodyPr/>
        <a:lstStyle/>
        <a:p>
          <a:endParaRPr lang="en-US"/>
        </a:p>
      </dgm:t>
    </dgm:pt>
    <dgm:pt modelId="{8A256D61-EB2D-774D-835E-8848E03ECDFD}" type="pres">
      <dgm:prSet presAssocID="{1209D785-A560-244B-A002-D6A689CC14B3}" presName="diagram" presStyleCnt="0">
        <dgm:presLayoutVars>
          <dgm:chPref val="1"/>
          <dgm:dir/>
          <dgm:animOne val="branch"/>
          <dgm:animLvl val="lvl"/>
          <dgm:resizeHandles val="exact"/>
        </dgm:presLayoutVars>
      </dgm:prSet>
      <dgm:spPr/>
    </dgm:pt>
    <dgm:pt modelId="{AF746EB1-B2E5-A845-97A9-42007CF05A91}" type="pres">
      <dgm:prSet presAssocID="{75CA8BEA-C240-624E-8A58-876516CE6568}" presName="root1" presStyleCnt="0"/>
      <dgm:spPr/>
    </dgm:pt>
    <dgm:pt modelId="{CF6EABDF-8239-A045-AE3F-AED8318D1777}" type="pres">
      <dgm:prSet presAssocID="{75CA8BEA-C240-624E-8A58-876516CE6568}" presName="LevelOneTextNode" presStyleLbl="node0" presStyleIdx="0" presStyleCnt="1">
        <dgm:presLayoutVars>
          <dgm:chPref val="3"/>
        </dgm:presLayoutVars>
      </dgm:prSet>
      <dgm:spPr/>
      <dgm:t>
        <a:bodyPr/>
        <a:lstStyle/>
        <a:p>
          <a:endParaRPr lang="en-US"/>
        </a:p>
      </dgm:t>
    </dgm:pt>
    <dgm:pt modelId="{4CE04A87-16E6-F045-9EF9-3A4D6635D97D}" type="pres">
      <dgm:prSet presAssocID="{75CA8BEA-C240-624E-8A58-876516CE6568}" presName="level2hierChild" presStyleCnt="0"/>
      <dgm:spPr/>
    </dgm:pt>
    <dgm:pt modelId="{BDD1167A-8A2C-864C-B95E-1A1832792DC2}" type="pres">
      <dgm:prSet presAssocID="{E451B43C-15D7-BE43-A1B6-DB64023183A4}" presName="conn2-1" presStyleLbl="parChTrans1D2" presStyleIdx="0" presStyleCnt="2"/>
      <dgm:spPr/>
    </dgm:pt>
    <dgm:pt modelId="{5DA2F829-8C19-274C-9FED-CAD2AD26DDDD}" type="pres">
      <dgm:prSet presAssocID="{E451B43C-15D7-BE43-A1B6-DB64023183A4}" presName="connTx" presStyleLbl="parChTrans1D2" presStyleIdx="0" presStyleCnt="2"/>
      <dgm:spPr/>
    </dgm:pt>
    <dgm:pt modelId="{8438ECB5-F3F4-2745-95ED-C36B60C7944E}" type="pres">
      <dgm:prSet presAssocID="{055592EF-A8E6-4A41-B79F-95EA99F53DAE}" presName="root2" presStyleCnt="0"/>
      <dgm:spPr/>
    </dgm:pt>
    <dgm:pt modelId="{109CBD6D-1DA6-6A4C-A6F3-CA49FEED6AB9}" type="pres">
      <dgm:prSet presAssocID="{055592EF-A8E6-4A41-B79F-95EA99F53DAE}" presName="LevelTwoTextNode" presStyleLbl="node2" presStyleIdx="0" presStyleCnt="2">
        <dgm:presLayoutVars>
          <dgm:chPref val="3"/>
        </dgm:presLayoutVars>
      </dgm:prSet>
      <dgm:spPr/>
    </dgm:pt>
    <dgm:pt modelId="{FF2D528C-1E9F-364C-AF99-9414C7B6DC48}" type="pres">
      <dgm:prSet presAssocID="{055592EF-A8E6-4A41-B79F-95EA99F53DAE}" presName="level3hierChild" presStyleCnt="0"/>
      <dgm:spPr/>
    </dgm:pt>
    <dgm:pt modelId="{FE772951-A918-D646-A2F6-8EF2ED70B2CB}" type="pres">
      <dgm:prSet presAssocID="{2CC359B9-C1FC-9B42-BDBD-FB5FE4115B02}" presName="conn2-1" presStyleLbl="parChTrans1D3" presStyleIdx="0" presStyleCnt="6"/>
      <dgm:spPr/>
    </dgm:pt>
    <dgm:pt modelId="{90C5ABA9-9523-694A-877F-003FE2EC82EA}" type="pres">
      <dgm:prSet presAssocID="{2CC359B9-C1FC-9B42-BDBD-FB5FE4115B02}" presName="connTx" presStyleLbl="parChTrans1D3" presStyleIdx="0" presStyleCnt="6"/>
      <dgm:spPr/>
    </dgm:pt>
    <dgm:pt modelId="{1C7492D0-6CBD-154A-BE4E-428A5A6199EB}" type="pres">
      <dgm:prSet presAssocID="{CC4EAE4D-849B-0847-8AEC-A0D241A64841}" presName="root2" presStyleCnt="0"/>
      <dgm:spPr/>
    </dgm:pt>
    <dgm:pt modelId="{2013F91A-389B-0742-8C77-CFDB05F2B1D0}" type="pres">
      <dgm:prSet presAssocID="{CC4EAE4D-849B-0847-8AEC-A0D241A64841}" presName="LevelTwoTextNode" presStyleLbl="node3" presStyleIdx="0" presStyleCnt="6">
        <dgm:presLayoutVars>
          <dgm:chPref val="3"/>
        </dgm:presLayoutVars>
      </dgm:prSet>
      <dgm:spPr/>
      <dgm:t>
        <a:bodyPr/>
        <a:lstStyle/>
        <a:p>
          <a:endParaRPr lang="en-US"/>
        </a:p>
      </dgm:t>
    </dgm:pt>
    <dgm:pt modelId="{BB99922F-2F32-6E44-90A4-BED1D0858EC8}" type="pres">
      <dgm:prSet presAssocID="{CC4EAE4D-849B-0847-8AEC-A0D241A64841}" presName="level3hierChild" presStyleCnt="0"/>
      <dgm:spPr/>
    </dgm:pt>
    <dgm:pt modelId="{98E22F88-C20C-7646-9DA5-FFF7F3D4E340}" type="pres">
      <dgm:prSet presAssocID="{7AA2FF80-9CF5-1D45-813E-4F3B12D820EE}" presName="conn2-1" presStyleLbl="parChTrans1D3" presStyleIdx="1" presStyleCnt="6"/>
      <dgm:spPr/>
    </dgm:pt>
    <dgm:pt modelId="{F35E9524-5A6D-0843-BD55-ADB80463DDC4}" type="pres">
      <dgm:prSet presAssocID="{7AA2FF80-9CF5-1D45-813E-4F3B12D820EE}" presName="connTx" presStyleLbl="parChTrans1D3" presStyleIdx="1" presStyleCnt="6"/>
      <dgm:spPr/>
    </dgm:pt>
    <dgm:pt modelId="{CCFF39BD-DC88-EE4B-BBC2-B3642A06B686}" type="pres">
      <dgm:prSet presAssocID="{CBF06A22-D27C-7440-93A8-19D2B06199EF}" presName="root2" presStyleCnt="0"/>
      <dgm:spPr/>
    </dgm:pt>
    <dgm:pt modelId="{174C3092-B2A6-E640-B6EA-BCE2E69EEFEF}" type="pres">
      <dgm:prSet presAssocID="{CBF06A22-D27C-7440-93A8-19D2B06199EF}" presName="LevelTwoTextNode" presStyleLbl="node3" presStyleIdx="1" presStyleCnt="6">
        <dgm:presLayoutVars>
          <dgm:chPref val="3"/>
        </dgm:presLayoutVars>
      </dgm:prSet>
      <dgm:spPr/>
      <dgm:t>
        <a:bodyPr/>
        <a:lstStyle/>
        <a:p>
          <a:endParaRPr lang="en-US"/>
        </a:p>
      </dgm:t>
    </dgm:pt>
    <dgm:pt modelId="{B28FDDDB-7887-5F45-B813-9FFC3DB60325}" type="pres">
      <dgm:prSet presAssocID="{CBF06A22-D27C-7440-93A8-19D2B06199EF}" presName="level3hierChild" presStyleCnt="0"/>
      <dgm:spPr/>
    </dgm:pt>
    <dgm:pt modelId="{29E6319F-60D5-9E4A-99EE-CE5207D4611B}" type="pres">
      <dgm:prSet presAssocID="{B4F4FC90-0EC1-F040-BC44-D9A5DD183716}" presName="conn2-1" presStyleLbl="parChTrans1D3" presStyleIdx="2" presStyleCnt="6"/>
      <dgm:spPr/>
    </dgm:pt>
    <dgm:pt modelId="{55D27259-7E1E-4842-AC93-C762FF2DE486}" type="pres">
      <dgm:prSet presAssocID="{B4F4FC90-0EC1-F040-BC44-D9A5DD183716}" presName="connTx" presStyleLbl="parChTrans1D3" presStyleIdx="2" presStyleCnt="6"/>
      <dgm:spPr/>
    </dgm:pt>
    <dgm:pt modelId="{9E04A0A2-0F61-9247-BB2B-F48E3E9B4BB1}" type="pres">
      <dgm:prSet presAssocID="{650F9B6F-F084-7D4F-9383-3A9DE2D1F723}" presName="root2" presStyleCnt="0"/>
      <dgm:spPr/>
    </dgm:pt>
    <dgm:pt modelId="{6E1C9C3F-98CF-D145-BDB5-C7E6352B5327}" type="pres">
      <dgm:prSet presAssocID="{650F9B6F-F084-7D4F-9383-3A9DE2D1F723}" presName="LevelTwoTextNode" presStyleLbl="node3" presStyleIdx="2" presStyleCnt="6">
        <dgm:presLayoutVars>
          <dgm:chPref val="3"/>
        </dgm:presLayoutVars>
      </dgm:prSet>
      <dgm:spPr/>
      <dgm:t>
        <a:bodyPr/>
        <a:lstStyle/>
        <a:p>
          <a:endParaRPr lang="en-US"/>
        </a:p>
      </dgm:t>
    </dgm:pt>
    <dgm:pt modelId="{E8EEF28A-E8C8-FD46-9906-3AE3F4172503}" type="pres">
      <dgm:prSet presAssocID="{650F9B6F-F084-7D4F-9383-3A9DE2D1F723}" presName="level3hierChild" presStyleCnt="0"/>
      <dgm:spPr/>
    </dgm:pt>
    <dgm:pt modelId="{D1605F85-0670-FE49-979F-19D5727B191A}" type="pres">
      <dgm:prSet presAssocID="{8DC4612E-1A39-D841-BC07-C6A5E99F789F}" presName="conn2-1" presStyleLbl="parChTrans1D4" presStyleIdx="0" presStyleCnt="2"/>
      <dgm:spPr/>
    </dgm:pt>
    <dgm:pt modelId="{03B51754-2CB8-2C4D-8743-41FE4822B6E4}" type="pres">
      <dgm:prSet presAssocID="{8DC4612E-1A39-D841-BC07-C6A5E99F789F}" presName="connTx" presStyleLbl="parChTrans1D4" presStyleIdx="0" presStyleCnt="2"/>
      <dgm:spPr/>
    </dgm:pt>
    <dgm:pt modelId="{7A926F41-C71C-0F41-9CDB-04B159DEE9B7}" type="pres">
      <dgm:prSet presAssocID="{6B821A73-B04D-C742-8986-0C05F70F8975}" presName="root2" presStyleCnt="0"/>
      <dgm:spPr/>
    </dgm:pt>
    <dgm:pt modelId="{F44B4F5B-AC62-654D-B6B4-E9BBCCC17499}" type="pres">
      <dgm:prSet presAssocID="{6B821A73-B04D-C742-8986-0C05F70F8975}" presName="LevelTwoTextNode" presStyleLbl="node4" presStyleIdx="0" presStyleCnt="2">
        <dgm:presLayoutVars>
          <dgm:chPref val="3"/>
        </dgm:presLayoutVars>
      </dgm:prSet>
      <dgm:spPr/>
      <dgm:t>
        <a:bodyPr/>
        <a:lstStyle/>
        <a:p>
          <a:endParaRPr lang="en-US"/>
        </a:p>
      </dgm:t>
    </dgm:pt>
    <dgm:pt modelId="{B5580A7D-8C9E-884A-B1CA-00F8824A43CB}" type="pres">
      <dgm:prSet presAssocID="{6B821A73-B04D-C742-8986-0C05F70F8975}" presName="level3hierChild" presStyleCnt="0"/>
      <dgm:spPr/>
    </dgm:pt>
    <dgm:pt modelId="{A53C94A8-761F-FF4B-AF99-AEAE4D23EB5A}" type="pres">
      <dgm:prSet presAssocID="{30051EF6-AC01-554B-9038-15A98E7C4CF9}" presName="conn2-1" presStyleLbl="parChTrans1D4" presStyleIdx="1" presStyleCnt="2"/>
      <dgm:spPr/>
    </dgm:pt>
    <dgm:pt modelId="{6B10D5CE-818B-7E4E-B796-5BFFDC264464}" type="pres">
      <dgm:prSet presAssocID="{30051EF6-AC01-554B-9038-15A98E7C4CF9}" presName="connTx" presStyleLbl="parChTrans1D4" presStyleIdx="1" presStyleCnt="2"/>
      <dgm:spPr/>
    </dgm:pt>
    <dgm:pt modelId="{DAFBE2EC-92EB-5A4F-B2A1-EA64F8FD26DD}" type="pres">
      <dgm:prSet presAssocID="{8D1D4BC8-E533-BD42-B885-B2785F31B02E}" presName="root2" presStyleCnt="0"/>
      <dgm:spPr/>
    </dgm:pt>
    <dgm:pt modelId="{AD8D9BD8-C0A8-264D-BA8D-420D6957529E}" type="pres">
      <dgm:prSet presAssocID="{8D1D4BC8-E533-BD42-B885-B2785F31B02E}" presName="LevelTwoTextNode" presStyleLbl="node4" presStyleIdx="1" presStyleCnt="2">
        <dgm:presLayoutVars>
          <dgm:chPref val="3"/>
        </dgm:presLayoutVars>
      </dgm:prSet>
      <dgm:spPr/>
    </dgm:pt>
    <dgm:pt modelId="{867B4D0F-3330-3D47-9C22-6E2A024488E9}" type="pres">
      <dgm:prSet presAssocID="{8D1D4BC8-E533-BD42-B885-B2785F31B02E}" presName="level3hierChild" presStyleCnt="0"/>
      <dgm:spPr/>
    </dgm:pt>
    <dgm:pt modelId="{289ABC7D-E2A2-6D44-BFAD-26F720CE11C1}" type="pres">
      <dgm:prSet presAssocID="{9D51E949-4342-7E4D-82B9-85394E0B51B8}" presName="conn2-1" presStyleLbl="parChTrans1D2" presStyleIdx="1" presStyleCnt="2"/>
      <dgm:spPr/>
    </dgm:pt>
    <dgm:pt modelId="{7A1CB60D-446D-1C4D-AE9E-B36E83FCF419}" type="pres">
      <dgm:prSet presAssocID="{9D51E949-4342-7E4D-82B9-85394E0B51B8}" presName="connTx" presStyleLbl="parChTrans1D2" presStyleIdx="1" presStyleCnt="2"/>
      <dgm:spPr/>
    </dgm:pt>
    <dgm:pt modelId="{9303BD77-EABA-5E43-8072-BCE8AC582047}" type="pres">
      <dgm:prSet presAssocID="{322856EC-FF50-E64F-A582-C7233D1C1B0D}" presName="root2" presStyleCnt="0"/>
      <dgm:spPr/>
    </dgm:pt>
    <dgm:pt modelId="{6FEC2C78-EDC9-214B-A36E-371853494EB3}" type="pres">
      <dgm:prSet presAssocID="{322856EC-FF50-E64F-A582-C7233D1C1B0D}" presName="LevelTwoTextNode" presStyleLbl="node2" presStyleIdx="1" presStyleCnt="2">
        <dgm:presLayoutVars>
          <dgm:chPref val="3"/>
        </dgm:presLayoutVars>
      </dgm:prSet>
      <dgm:spPr/>
      <dgm:t>
        <a:bodyPr/>
        <a:lstStyle/>
        <a:p>
          <a:endParaRPr lang="en-US"/>
        </a:p>
      </dgm:t>
    </dgm:pt>
    <dgm:pt modelId="{9D8379C7-A6B3-1142-A9D4-3D355C179708}" type="pres">
      <dgm:prSet presAssocID="{322856EC-FF50-E64F-A582-C7233D1C1B0D}" presName="level3hierChild" presStyleCnt="0"/>
      <dgm:spPr/>
    </dgm:pt>
    <dgm:pt modelId="{7EC37764-FA6C-F749-9731-BC8A83FD6079}" type="pres">
      <dgm:prSet presAssocID="{A89ED8D3-2E51-5847-81A9-D4C88388C648}" presName="conn2-1" presStyleLbl="parChTrans1D3" presStyleIdx="3" presStyleCnt="6"/>
      <dgm:spPr/>
    </dgm:pt>
    <dgm:pt modelId="{8F8E9694-9DB4-084A-9EBC-508CA880AEEB}" type="pres">
      <dgm:prSet presAssocID="{A89ED8D3-2E51-5847-81A9-D4C88388C648}" presName="connTx" presStyleLbl="parChTrans1D3" presStyleIdx="3" presStyleCnt="6"/>
      <dgm:spPr/>
    </dgm:pt>
    <dgm:pt modelId="{B45D05EA-DCAC-5547-977F-0849619EEBA4}" type="pres">
      <dgm:prSet presAssocID="{89C45A10-2FF6-8E40-8809-33258581284B}" presName="root2" presStyleCnt="0"/>
      <dgm:spPr/>
    </dgm:pt>
    <dgm:pt modelId="{913DD748-2A19-6B48-8040-074E10E4CE8A}" type="pres">
      <dgm:prSet presAssocID="{89C45A10-2FF6-8E40-8809-33258581284B}" presName="LevelTwoTextNode" presStyleLbl="node3" presStyleIdx="3" presStyleCnt="6">
        <dgm:presLayoutVars>
          <dgm:chPref val="3"/>
        </dgm:presLayoutVars>
      </dgm:prSet>
      <dgm:spPr/>
      <dgm:t>
        <a:bodyPr/>
        <a:lstStyle/>
        <a:p>
          <a:endParaRPr lang="en-US"/>
        </a:p>
      </dgm:t>
    </dgm:pt>
    <dgm:pt modelId="{065B3A2F-89B2-944B-AA54-DE4490C7C963}" type="pres">
      <dgm:prSet presAssocID="{89C45A10-2FF6-8E40-8809-33258581284B}" presName="level3hierChild" presStyleCnt="0"/>
      <dgm:spPr/>
    </dgm:pt>
    <dgm:pt modelId="{ABDE5973-42D3-AF4D-AB1F-6909DED082EF}" type="pres">
      <dgm:prSet presAssocID="{42D4F904-52C6-204E-BD83-CBBA47FBC550}" presName="conn2-1" presStyleLbl="parChTrans1D3" presStyleIdx="4" presStyleCnt="6"/>
      <dgm:spPr/>
    </dgm:pt>
    <dgm:pt modelId="{37157934-0DE1-7A43-8EF9-52DDCF919D73}" type="pres">
      <dgm:prSet presAssocID="{42D4F904-52C6-204E-BD83-CBBA47FBC550}" presName="connTx" presStyleLbl="parChTrans1D3" presStyleIdx="4" presStyleCnt="6"/>
      <dgm:spPr/>
    </dgm:pt>
    <dgm:pt modelId="{239952F1-294B-6B46-A872-DDD205714CF5}" type="pres">
      <dgm:prSet presAssocID="{CD6E7498-2833-B74F-B720-0C80F33DF7D9}" presName="root2" presStyleCnt="0"/>
      <dgm:spPr/>
    </dgm:pt>
    <dgm:pt modelId="{9D1A1303-0D88-7E4B-9D7F-DA0A2B875B87}" type="pres">
      <dgm:prSet presAssocID="{CD6E7498-2833-B74F-B720-0C80F33DF7D9}" presName="LevelTwoTextNode" presStyleLbl="node3" presStyleIdx="4" presStyleCnt="6">
        <dgm:presLayoutVars>
          <dgm:chPref val="3"/>
        </dgm:presLayoutVars>
      </dgm:prSet>
      <dgm:spPr/>
      <dgm:t>
        <a:bodyPr/>
        <a:lstStyle/>
        <a:p>
          <a:endParaRPr lang="en-US"/>
        </a:p>
      </dgm:t>
    </dgm:pt>
    <dgm:pt modelId="{2F82CB19-26C5-C141-8064-AD2CEE43BD08}" type="pres">
      <dgm:prSet presAssocID="{CD6E7498-2833-B74F-B720-0C80F33DF7D9}" presName="level3hierChild" presStyleCnt="0"/>
      <dgm:spPr/>
    </dgm:pt>
    <dgm:pt modelId="{EEA33109-98EA-C24B-8AED-8D63CC245C43}" type="pres">
      <dgm:prSet presAssocID="{7E80F169-385C-1E47-BA5F-A69700A94F22}" presName="conn2-1" presStyleLbl="parChTrans1D3" presStyleIdx="5" presStyleCnt="6"/>
      <dgm:spPr/>
    </dgm:pt>
    <dgm:pt modelId="{BFDF630B-3813-A34E-AD3B-059E726BCB03}" type="pres">
      <dgm:prSet presAssocID="{7E80F169-385C-1E47-BA5F-A69700A94F22}" presName="connTx" presStyleLbl="parChTrans1D3" presStyleIdx="5" presStyleCnt="6"/>
      <dgm:spPr/>
    </dgm:pt>
    <dgm:pt modelId="{4DF6D804-B538-414B-9C18-DD4381F693B8}" type="pres">
      <dgm:prSet presAssocID="{9A6CE1D2-F2F8-0949-94C2-BEFB2495FB39}" presName="root2" presStyleCnt="0"/>
      <dgm:spPr/>
    </dgm:pt>
    <dgm:pt modelId="{1FC6756B-D811-CB4A-A28F-ECBB61CCF607}" type="pres">
      <dgm:prSet presAssocID="{9A6CE1D2-F2F8-0949-94C2-BEFB2495FB39}" presName="LevelTwoTextNode" presStyleLbl="node3" presStyleIdx="5" presStyleCnt="6">
        <dgm:presLayoutVars>
          <dgm:chPref val="3"/>
        </dgm:presLayoutVars>
      </dgm:prSet>
      <dgm:spPr/>
      <dgm:t>
        <a:bodyPr/>
        <a:lstStyle/>
        <a:p>
          <a:endParaRPr lang="en-US"/>
        </a:p>
      </dgm:t>
    </dgm:pt>
    <dgm:pt modelId="{4F6305A1-88D7-9F40-8D1B-8DF9BEAA893B}" type="pres">
      <dgm:prSet presAssocID="{9A6CE1D2-F2F8-0949-94C2-BEFB2495FB39}" presName="level3hierChild" presStyleCnt="0"/>
      <dgm:spPr/>
    </dgm:pt>
  </dgm:ptLst>
  <dgm:cxnLst>
    <dgm:cxn modelId="{92513200-B2B2-DF49-B339-A5F2BE6A0DC2}" srcId="{322856EC-FF50-E64F-A582-C7233D1C1B0D}" destId="{CD6E7498-2833-B74F-B720-0C80F33DF7D9}" srcOrd="1" destOrd="0" parTransId="{42D4F904-52C6-204E-BD83-CBBA47FBC550}" sibTransId="{16F80E58-72BF-A34C-AED0-A70259AC52B5}"/>
    <dgm:cxn modelId="{DCD42B52-2F3F-BE4D-A1AA-8D44F3DF2FAD}" type="presOf" srcId="{30051EF6-AC01-554B-9038-15A98E7C4CF9}" destId="{6B10D5CE-818B-7E4E-B796-5BFFDC264464}" srcOrd="1" destOrd="0" presId="urn:microsoft.com/office/officeart/2005/8/layout/hierarchy2"/>
    <dgm:cxn modelId="{018E9585-8954-1944-ABB3-A60D818B571C}" type="presOf" srcId="{A89ED8D3-2E51-5847-81A9-D4C88388C648}" destId="{7EC37764-FA6C-F749-9731-BC8A83FD6079}" srcOrd="0" destOrd="0" presId="urn:microsoft.com/office/officeart/2005/8/layout/hierarchy2"/>
    <dgm:cxn modelId="{08A81A04-23AA-D744-BB46-CCEC37271331}" srcId="{055592EF-A8E6-4A41-B79F-95EA99F53DAE}" destId="{CC4EAE4D-849B-0847-8AEC-A0D241A64841}" srcOrd="0" destOrd="0" parTransId="{2CC359B9-C1FC-9B42-BDBD-FB5FE4115B02}" sibTransId="{8FBFADB0-9F83-314A-AFF0-B21AFEA440E8}"/>
    <dgm:cxn modelId="{3EA33B8C-1A7A-E946-AB55-73B03D6CF4C6}" type="presOf" srcId="{8DC4612E-1A39-D841-BC07-C6A5E99F789F}" destId="{D1605F85-0670-FE49-979F-19D5727B191A}" srcOrd="0" destOrd="0" presId="urn:microsoft.com/office/officeart/2005/8/layout/hierarchy2"/>
    <dgm:cxn modelId="{B98D1D81-F3F6-5746-8C27-972CCD7A39EA}" type="presOf" srcId="{89C45A10-2FF6-8E40-8809-33258581284B}" destId="{913DD748-2A19-6B48-8040-074E10E4CE8A}" srcOrd="0" destOrd="0" presId="urn:microsoft.com/office/officeart/2005/8/layout/hierarchy2"/>
    <dgm:cxn modelId="{B38D3BCD-F627-AF4C-97B3-522FE49BDFB8}" type="presOf" srcId="{7AA2FF80-9CF5-1D45-813E-4F3B12D820EE}" destId="{F35E9524-5A6D-0843-BD55-ADB80463DDC4}" srcOrd="1" destOrd="0" presId="urn:microsoft.com/office/officeart/2005/8/layout/hierarchy2"/>
    <dgm:cxn modelId="{EFA9BD47-D6A1-1749-9B56-FDF8A802E402}" type="presOf" srcId="{7E80F169-385C-1E47-BA5F-A69700A94F22}" destId="{BFDF630B-3813-A34E-AD3B-059E726BCB03}" srcOrd="1" destOrd="0" presId="urn:microsoft.com/office/officeart/2005/8/layout/hierarchy2"/>
    <dgm:cxn modelId="{A304632F-BC43-C947-B144-6A65FBE9345E}" type="presOf" srcId="{7E80F169-385C-1E47-BA5F-A69700A94F22}" destId="{EEA33109-98EA-C24B-8AED-8D63CC245C43}" srcOrd="0" destOrd="0" presId="urn:microsoft.com/office/officeart/2005/8/layout/hierarchy2"/>
    <dgm:cxn modelId="{42702DDF-3EF4-0643-A5A8-281A32CE37A6}" type="presOf" srcId="{CD6E7498-2833-B74F-B720-0C80F33DF7D9}" destId="{9D1A1303-0D88-7E4B-9D7F-DA0A2B875B87}" srcOrd="0" destOrd="0" presId="urn:microsoft.com/office/officeart/2005/8/layout/hierarchy2"/>
    <dgm:cxn modelId="{C5C9068A-9CCB-D441-95A4-D0CE62A9E68F}" type="presOf" srcId="{30051EF6-AC01-554B-9038-15A98E7C4CF9}" destId="{A53C94A8-761F-FF4B-AF99-AEAE4D23EB5A}" srcOrd="0" destOrd="0" presId="urn:microsoft.com/office/officeart/2005/8/layout/hierarchy2"/>
    <dgm:cxn modelId="{30158DDC-E294-8947-884B-F41D6AE5D823}" type="presOf" srcId="{6B821A73-B04D-C742-8986-0C05F70F8975}" destId="{F44B4F5B-AC62-654D-B6B4-E9BBCCC17499}" srcOrd="0" destOrd="0" presId="urn:microsoft.com/office/officeart/2005/8/layout/hierarchy2"/>
    <dgm:cxn modelId="{B5896DA7-7B71-DD43-84EA-04828EDACD87}" type="presOf" srcId="{8D1D4BC8-E533-BD42-B885-B2785F31B02E}" destId="{AD8D9BD8-C0A8-264D-BA8D-420D6957529E}" srcOrd="0" destOrd="0" presId="urn:microsoft.com/office/officeart/2005/8/layout/hierarchy2"/>
    <dgm:cxn modelId="{D2630710-C0CD-2C41-A883-A73117C8089D}" type="presOf" srcId="{CC4EAE4D-849B-0847-8AEC-A0D241A64841}" destId="{2013F91A-389B-0742-8C77-CFDB05F2B1D0}" srcOrd="0" destOrd="0" presId="urn:microsoft.com/office/officeart/2005/8/layout/hierarchy2"/>
    <dgm:cxn modelId="{500FD613-69A2-D947-96D8-3DF3CB9E4118}" type="presOf" srcId="{322856EC-FF50-E64F-A582-C7233D1C1B0D}" destId="{6FEC2C78-EDC9-214B-A36E-371853494EB3}" srcOrd="0" destOrd="0" presId="urn:microsoft.com/office/officeart/2005/8/layout/hierarchy2"/>
    <dgm:cxn modelId="{7B805A88-040F-2443-9DF8-40BAFA6364DB}" type="presOf" srcId="{42D4F904-52C6-204E-BD83-CBBA47FBC550}" destId="{ABDE5973-42D3-AF4D-AB1F-6909DED082EF}" srcOrd="0" destOrd="0" presId="urn:microsoft.com/office/officeart/2005/8/layout/hierarchy2"/>
    <dgm:cxn modelId="{0D0D0C03-E472-3D4E-B007-988CB59A7450}" type="presOf" srcId="{B4F4FC90-0EC1-F040-BC44-D9A5DD183716}" destId="{29E6319F-60D5-9E4A-99EE-CE5207D4611B}" srcOrd="0" destOrd="0" presId="urn:microsoft.com/office/officeart/2005/8/layout/hierarchy2"/>
    <dgm:cxn modelId="{6AB8F6C6-C815-BF4D-924C-DD6BB29556B4}" srcId="{322856EC-FF50-E64F-A582-C7233D1C1B0D}" destId="{89C45A10-2FF6-8E40-8809-33258581284B}" srcOrd="0" destOrd="0" parTransId="{A89ED8D3-2E51-5847-81A9-D4C88388C648}" sibTransId="{62CE9443-C110-1C45-9168-B9AD79C1CA5D}"/>
    <dgm:cxn modelId="{40C820FB-FD0A-5641-B006-10E4D6E9F059}" type="presOf" srcId="{650F9B6F-F084-7D4F-9383-3A9DE2D1F723}" destId="{6E1C9C3F-98CF-D145-BDB5-C7E6352B5327}" srcOrd="0" destOrd="0" presId="urn:microsoft.com/office/officeart/2005/8/layout/hierarchy2"/>
    <dgm:cxn modelId="{4C22613E-7B0F-B342-B8A3-B0AD5C588EFD}" type="presOf" srcId="{E451B43C-15D7-BE43-A1B6-DB64023183A4}" destId="{BDD1167A-8A2C-864C-B95E-1A1832792DC2}" srcOrd="0" destOrd="0" presId="urn:microsoft.com/office/officeart/2005/8/layout/hierarchy2"/>
    <dgm:cxn modelId="{CC9AB39F-61E2-834D-958E-3C015D7F8CB7}" type="presOf" srcId="{E451B43C-15D7-BE43-A1B6-DB64023183A4}" destId="{5DA2F829-8C19-274C-9FED-CAD2AD26DDDD}" srcOrd="1" destOrd="0" presId="urn:microsoft.com/office/officeart/2005/8/layout/hierarchy2"/>
    <dgm:cxn modelId="{F4D2EFF4-5F80-6F4D-AE0D-57049D6E588B}" srcId="{1209D785-A560-244B-A002-D6A689CC14B3}" destId="{75CA8BEA-C240-624E-8A58-876516CE6568}" srcOrd="0" destOrd="0" parTransId="{51F8D882-9CEC-A74B-8245-486A52640F24}" sibTransId="{D369DCAF-B2EB-8046-9C43-3F24777A4A1A}"/>
    <dgm:cxn modelId="{039E8739-DBB1-D345-B3E8-1F862721BBFD}" type="presOf" srcId="{9D51E949-4342-7E4D-82B9-85394E0B51B8}" destId="{7A1CB60D-446D-1C4D-AE9E-B36E83FCF419}" srcOrd="1" destOrd="0" presId="urn:microsoft.com/office/officeart/2005/8/layout/hierarchy2"/>
    <dgm:cxn modelId="{2CAD72AE-6ECF-2541-B2B1-859F8689B612}" type="presOf" srcId="{9D51E949-4342-7E4D-82B9-85394E0B51B8}" destId="{289ABC7D-E2A2-6D44-BFAD-26F720CE11C1}" srcOrd="0" destOrd="0" presId="urn:microsoft.com/office/officeart/2005/8/layout/hierarchy2"/>
    <dgm:cxn modelId="{C6A99C57-173A-C341-9813-7E3968E5463A}" type="presOf" srcId="{055592EF-A8E6-4A41-B79F-95EA99F53DAE}" destId="{109CBD6D-1DA6-6A4C-A6F3-CA49FEED6AB9}" srcOrd="0" destOrd="0" presId="urn:microsoft.com/office/officeart/2005/8/layout/hierarchy2"/>
    <dgm:cxn modelId="{C3BD8E5C-7274-FF4A-9852-3A6243E458A1}" type="presOf" srcId="{75CA8BEA-C240-624E-8A58-876516CE6568}" destId="{CF6EABDF-8239-A045-AE3F-AED8318D1777}" srcOrd="0" destOrd="0" presId="urn:microsoft.com/office/officeart/2005/8/layout/hierarchy2"/>
    <dgm:cxn modelId="{4E53F8C9-6A2E-F54C-8379-5A176D619009}" srcId="{650F9B6F-F084-7D4F-9383-3A9DE2D1F723}" destId="{6B821A73-B04D-C742-8986-0C05F70F8975}" srcOrd="0" destOrd="0" parTransId="{8DC4612E-1A39-D841-BC07-C6A5E99F789F}" sibTransId="{C8019D61-9BAF-5346-8746-BB7ECF914828}"/>
    <dgm:cxn modelId="{8E9FBE97-C2C8-1F48-832C-5470B0FBF893}" type="presOf" srcId="{CBF06A22-D27C-7440-93A8-19D2B06199EF}" destId="{174C3092-B2A6-E640-B6EA-BCE2E69EEFEF}" srcOrd="0" destOrd="0" presId="urn:microsoft.com/office/officeart/2005/8/layout/hierarchy2"/>
    <dgm:cxn modelId="{BAB3EAFB-7C59-EB4B-988F-6904A4EAA07D}" type="presOf" srcId="{B4F4FC90-0EC1-F040-BC44-D9A5DD183716}" destId="{55D27259-7E1E-4842-AC93-C762FF2DE486}" srcOrd="1" destOrd="0" presId="urn:microsoft.com/office/officeart/2005/8/layout/hierarchy2"/>
    <dgm:cxn modelId="{B9F0133B-AFDF-284E-B431-8D11D16E5E65}" srcId="{055592EF-A8E6-4A41-B79F-95EA99F53DAE}" destId="{650F9B6F-F084-7D4F-9383-3A9DE2D1F723}" srcOrd="2" destOrd="0" parTransId="{B4F4FC90-0EC1-F040-BC44-D9A5DD183716}" sibTransId="{B2485953-6158-EF40-8BFE-3F73DC24960E}"/>
    <dgm:cxn modelId="{9BDAD607-C0CA-5F4E-9AB5-34AA79930E7E}" srcId="{75CA8BEA-C240-624E-8A58-876516CE6568}" destId="{322856EC-FF50-E64F-A582-C7233D1C1B0D}" srcOrd="1" destOrd="0" parTransId="{9D51E949-4342-7E4D-82B9-85394E0B51B8}" sibTransId="{4401AFA3-EDA5-7349-9448-5D5C45769231}"/>
    <dgm:cxn modelId="{DBDF2706-0805-CF46-B898-99BE881952AC}" srcId="{322856EC-FF50-E64F-A582-C7233D1C1B0D}" destId="{9A6CE1D2-F2F8-0949-94C2-BEFB2495FB39}" srcOrd="2" destOrd="0" parTransId="{7E80F169-385C-1E47-BA5F-A69700A94F22}" sibTransId="{3B0E74C0-6322-4E4C-9532-7DE49C847D71}"/>
    <dgm:cxn modelId="{656F5D58-166E-B84E-BD9D-267AB744D9DE}" type="presOf" srcId="{8DC4612E-1A39-D841-BC07-C6A5E99F789F}" destId="{03B51754-2CB8-2C4D-8743-41FE4822B6E4}" srcOrd="1" destOrd="0" presId="urn:microsoft.com/office/officeart/2005/8/layout/hierarchy2"/>
    <dgm:cxn modelId="{64B2457C-B1AB-044E-9125-C3C7C79820B3}" srcId="{75CA8BEA-C240-624E-8A58-876516CE6568}" destId="{055592EF-A8E6-4A41-B79F-95EA99F53DAE}" srcOrd="0" destOrd="0" parTransId="{E451B43C-15D7-BE43-A1B6-DB64023183A4}" sibTransId="{62D009CD-18CF-7348-B5D4-FBC7EEF1C2DA}"/>
    <dgm:cxn modelId="{C709718E-7282-7042-960B-BF6C7EFAC4D2}" srcId="{650F9B6F-F084-7D4F-9383-3A9DE2D1F723}" destId="{8D1D4BC8-E533-BD42-B885-B2785F31B02E}" srcOrd="1" destOrd="0" parTransId="{30051EF6-AC01-554B-9038-15A98E7C4CF9}" sibTransId="{FEA7F6FF-7956-6445-867B-D233E6635DF1}"/>
    <dgm:cxn modelId="{C7E85B41-8BE7-0543-882A-DC9520642933}" srcId="{055592EF-A8E6-4A41-B79F-95EA99F53DAE}" destId="{CBF06A22-D27C-7440-93A8-19D2B06199EF}" srcOrd="1" destOrd="0" parTransId="{7AA2FF80-9CF5-1D45-813E-4F3B12D820EE}" sibTransId="{629CC540-23FF-D24B-9E9A-47DCA8E714F8}"/>
    <dgm:cxn modelId="{741B9D9D-D7D2-B54C-B123-4677436B6DDF}" type="presOf" srcId="{A89ED8D3-2E51-5847-81A9-D4C88388C648}" destId="{8F8E9694-9DB4-084A-9EBC-508CA880AEEB}" srcOrd="1" destOrd="0" presId="urn:microsoft.com/office/officeart/2005/8/layout/hierarchy2"/>
    <dgm:cxn modelId="{1D11334E-56A5-D645-A8DB-C50608EBFEA4}" type="presOf" srcId="{42D4F904-52C6-204E-BD83-CBBA47FBC550}" destId="{37157934-0DE1-7A43-8EF9-52DDCF919D73}" srcOrd="1" destOrd="0" presId="urn:microsoft.com/office/officeart/2005/8/layout/hierarchy2"/>
    <dgm:cxn modelId="{11C8D365-1501-714C-9D1C-15C38B32B2B5}" type="presOf" srcId="{2CC359B9-C1FC-9B42-BDBD-FB5FE4115B02}" destId="{90C5ABA9-9523-694A-877F-003FE2EC82EA}" srcOrd="1" destOrd="0" presId="urn:microsoft.com/office/officeart/2005/8/layout/hierarchy2"/>
    <dgm:cxn modelId="{C205D363-56F4-9A4D-867C-82588CAF71EB}" type="presOf" srcId="{9A6CE1D2-F2F8-0949-94C2-BEFB2495FB39}" destId="{1FC6756B-D811-CB4A-A28F-ECBB61CCF607}" srcOrd="0" destOrd="0" presId="urn:microsoft.com/office/officeart/2005/8/layout/hierarchy2"/>
    <dgm:cxn modelId="{CA7D2684-FCD5-BB41-8C2D-978D74700B21}" type="presOf" srcId="{1209D785-A560-244B-A002-D6A689CC14B3}" destId="{8A256D61-EB2D-774D-835E-8848E03ECDFD}" srcOrd="0" destOrd="0" presId="urn:microsoft.com/office/officeart/2005/8/layout/hierarchy2"/>
    <dgm:cxn modelId="{ED873BBB-C78C-7044-9D17-B8B1A541EE45}" type="presOf" srcId="{7AA2FF80-9CF5-1D45-813E-4F3B12D820EE}" destId="{98E22F88-C20C-7646-9DA5-FFF7F3D4E340}" srcOrd="0" destOrd="0" presId="urn:microsoft.com/office/officeart/2005/8/layout/hierarchy2"/>
    <dgm:cxn modelId="{F2F3D412-E7C0-8E4F-8C6C-04A620457A58}" type="presOf" srcId="{2CC359B9-C1FC-9B42-BDBD-FB5FE4115B02}" destId="{FE772951-A918-D646-A2F6-8EF2ED70B2CB}" srcOrd="0" destOrd="0" presId="urn:microsoft.com/office/officeart/2005/8/layout/hierarchy2"/>
    <dgm:cxn modelId="{9D8E5D08-DCA4-D443-AB45-ADC00782F938}" type="presParOf" srcId="{8A256D61-EB2D-774D-835E-8848E03ECDFD}" destId="{AF746EB1-B2E5-A845-97A9-42007CF05A91}" srcOrd="0" destOrd="0" presId="urn:microsoft.com/office/officeart/2005/8/layout/hierarchy2"/>
    <dgm:cxn modelId="{FBED0FA4-B594-6A40-B8B6-A59146BDD9B2}" type="presParOf" srcId="{AF746EB1-B2E5-A845-97A9-42007CF05A91}" destId="{CF6EABDF-8239-A045-AE3F-AED8318D1777}" srcOrd="0" destOrd="0" presId="urn:microsoft.com/office/officeart/2005/8/layout/hierarchy2"/>
    <dgm:cxn modelId="{F5A7BB5C-37B2-4640-99BD-CF4365F008AD}" type="presParOf" srcId="{AF746EB1-B2E5-A845-97A9-42007CF05A91}" destId="{4CE04A87-16E6-F045-9EF9-3A4D6635D97D}" srcOrd="1" destOrd="0" presId="urn:microsoft.com/office/officeart/2005/8/layout/hierarchy2"/>
    <dgm:cxn modelId="{FFC2020D-C201-0A45-918A-E417A175AE57}" type="presParOf" srcId="{4CE04A87-16E6-F045-9EF9-3A4D6635D97D}" destId="{BDD1167A-8A2C-864C-B95E-1A1832792DC2}" srcOrd="0" destOrd="0" presId="urn:microsoft.com/office/officeart/2005/8/layout/hierarchy2"/>
    <dgm:cxn modelId="{F7D86433-DE1F-DB40-89E3-9C86778CB8A2}" type="presParOf" srcId="{BDD1167A-8A2C-864C-B95E-1A1832792DC2}" destId="{5DA2F829-8C19-274C-9FED-CAD2AD26DDDD}" srcOrd="0" destOrd="0" presId="urn:microsoft.com/office/officeart/2005/8/layout/hierarchy2"/>
    <dgm:cxn modelId="{F181FF3B-C574-D94D-BAD0-3E6E31470418}" type="presParOf" srcId="{4CE04A87-16E6-F045-9EF9-3A4D6635D97D}" destId="{8438ECB5-F3F4-2745-95ED-C36B60C7944E}" srcOrd="1" destOrd="0" presId="urn:microsoft.com/office/officeart/2005/8/layout/hierarchy2"/>
    <dgm:cxn modelId="{498CF00F-7023-3846-960E-834CCBD2DDF3}" type="presParOf" srcId="{8438ECB5-F3F4-2745-95ED-C36B60C7944E}" destId="{109CBD6D-1DA6-6A4C-A6F3-CA49FEED6AB9}" srcOrd="0" destOrd="0" presId="urn:microsoft.com/office/officeart/2005/8/layout/hierarchy2"/>
    <dgm:cxn modelId="{877E6E79-FFBA-EB4D-BCD2-0E8A5BF3AE95}" type="presParOf" srcId="{8438ECB5-F3F4-2745-95ED-C36B60C7944E}" destId="{FF2D528C-1E9F-364C-AF99-9414C7B6DC48}" srcOrd="1" destOrd="0" presId="urn:microsoft.com/office/officeart/2005/8/layout/hierarchy2"/>
    <dgm:cxn modelId="{BC82667A-90AE-D741-86C4-DF4A72A00994}" type="presParOf" srcId="{FF2D528C-1E9F-364C-AF99-9414C7B6DC48}" destId="{FE772951-A918-D646-A2F6-8EF2ED70B2CB}" srcOrd="0" destOrd="0" presId="urn:microsoft.com/office/officeart/2005/8/layout/hierarchy2"/>
    <dgm:cxn modelId="{EE969375-93FD-D549-B524-3BBB3D6809DD}" type="presParOf" srcId="{FE772951-A918-D646-A2F6-8EF2ED70B2CB}" destId="{90C5ABA9-9523-694A-877F-003FE2EC82EA}" srcOrd="0" destOrd="0" presId="urn:microsoft.com/office/officeart/2005/8/layout/hierarchy2"/>
    <dgm:cxn modelId="{4DBD99C5-EA07-3747-B067-256D31738978}" type="presParOf" srcId="{FF2D528C-1E9F-364C-AF99-9414C7B6DC48}" destId="{1C7492D0-6CBD-154A-BE4E-428A5A6199EB}" srcOrd="1" destOrd="0" presId="urn:microsoft.com/office/officeart/2005/8/layout/hierarchy2"/>
    <dgm:cxn modelId="{0F394F96-74E0-6644-89B1-DF4140FE7F9F}" type="presParOf" srcId="{1C7492D0-6CBD-154A-BE4E-428A5A6199EB}" destId="{2013F91A-389B-0742-8C77-CFDB05F2B1D0}" srcOrd="0" destOrd="0" presId="urn:microsoft.com/office/officeart/2005/8/layout/hierarchy2"/>
    <dgm:cxn modelId="{03B61BAD-89DB-934B-B1F3-AA4E4BDA47CB}" type="presParOf" srcId="{1C7492D0-6CBD-154A-BE4E-428A5A6199EB}" destId="{BB99922F-2F32-6E44-90A4-BED1D0858EC8}" srcOrd="1" destOrd="0" presId="urn:microsoft.com/office/officeart/2005/8/layout/hierarchy2"/>
    <dgm:cxn modelId="{FA6486C2-B129-A847-AE02-B7AA18FB1826}" type="presParOf" srcId="{FF2D528C-1E9F-364C-AF99-9414C7B6DC48}" destId="{98E22F88-C20C-7646-9DA5-FFF7F3D4E340}" srcOrd="2" destOrd="0" presId="urn:microsoft.com/office/officeart/2005/8/layout/hierarchy2"/>
    <dgm:cxn modelId="{3F599643-5850-F44B-B10C-A89D8E967EA1}" type="presParOf" srcId="{98E22F88-C20C-7646-9DA5-FFF7F3D4E340}" destId="{F35E9524-5A6D-0843-BD55-ADB80463DDC4}" srcOrd="0" destOrd="0" presId="urn:microsoft.com/office/officeart/2005/8/layout/hierarchy2"/>
    <dgm:cxn modelId="{0E3225D9-D26A-604F-B1A7-01FB0A8011CD}" type="presParOf" srcId="{FF2D528C-1E9F-364C-AF99-9414C7B6DC48}" destId="{CCFF39BD-DC88-EE4B-BBC2-B3642A06B686}" srcOrd="3" destOrd="0" presId="urn:microsoft.com/office/officeart/2005/8/layout/hierarchy2"/>
    <dgm:cxn modelId="{64C89980-A115-FA44-A99E-A30F1F38894F}" type="presParOf" srcId="{CCFF39BD-DC88-EE4B-BBC2-B3642A06B686}" destId="{174C3092-B2A6-E640-B6EA-BCE2E69EEFEF}" srcOrd="0" destOrd="0" presId="urn:microsoft.com/office/officeart/2005/8/layout/hierarchy2"/>
    <dgm:cxn modelId="{F06D944E-6CA2-6247-A1FD-547C62189AA0}" type="presParOf" srcId="{CCFF39BD-DC88-EE4B-BBC2-B3642A06B686}" destId="{B28FDDDB-7887-5F45-B813-9FFC3DB60325}" srcOrd="1" destOrd="0" presId="urn:microsoft.com/office/officeart/2005/8/layout/hierarchy2"/>
    <dgm:cxn modelId="{07F73BBD-F884-EA41-BC82-B8DF90CA97C1}" type="presParOf" srcId="{FF2D528C-1E9F-364C-AF99-9414C7B6DC48}" destId="{29E6319F-60D5-9E4A-99EE-CE5207D4611B}" srcOrd="4" destOrd="0" presId="urn:microsoft.com/office/officeart/2005/8/layout/hierarchy2"/>
    <dgm:cxn modelId="{F444BB62-0DFE-5C42-98AF-CD5492F0477B}" type="presParOf" srcId="{29E6319F-60D5-9E4A-99EE-CE5207D4611B}" destId="{55D27259-7E1E-4842-AC93-C762FF2DE486}" srcOrd="0" destOrd="0" presId="urn:microsoft.com/office/officeart/2005/8/layout/hierarchy2"/>
    <dgm:cxn modelId="{8D3F420D-7AF0-114A-A055-562661CD4CFF}" type="presParOf" srcId="{FF2D528C-1E9F-364C-AF99-9414C7B6DC48}" destId="{9E04A0A2-0F61-9247-BB2B-F48E3E9B4BB1}" srcOrd="5" destOrd="0" presId="urn:microsoft.com/office/officeart/2005/8/layout/hierarchy2"/>
    <dgm:cxn modelId="{8B5916C4-5733-ED4D-B22F-F9C79CB155C6}" type="presParOf" srcId="{9E04A0A2-0F61-9247-BB2B-F48E3E9B4BB1}" destId="{6E1C9C3F-98CF-D145-BDB5-C7E6352B5327}" srcOrd="0" destOrd="0" presId="urn:microsoft.com/office/officeart/2005/8/layout/hierarchy2"/>
    <dgm:cxn modelId="{2B194E7E-680B-1D4C-80EF-16EDDC3C2E36}" type="presParOf" srcId="{9E04A0A2-0F61-9247-BB2B-F48E3E9B4BB1}" destId="{E8EEF28A-E8C8-FD46-9906-3AE3F4172503}" srcOrd="1" destOrd="0" presId="urn:microsoft.com/office/officeart/2005/8/layout/hierarchy2"/>
    <dgm:cxn modelId="{645D60B4-E015-C24C-A273-2534C15F0F1F}" type="presParOf" srcId="{E8EEF28A-E8C8-FD46-9906-3AE3F4172503}" destId="{D1605F85-0670-FE49-979F-19D5727B191A}" srcOrd="0" destOrd="0" presId="urn:microsoft.com/office/officeart/2005/8/layout/hierarchy2"/>
    <dgm:cxn modelId="{EC1776B0-C5C7-6E4E-A8B1-C7DB55F40497}" type="presParOf" srcId="{D1605F85-0670-FE49-979F-19D5727B191A}" destId="{03B51754-2CB8-2C4D-8743-41FE4822B6E4}" srcOrd="0" destOrd="0" presId="urn:microsoft.com/office/officeart/2005/8/layout/hierarchy2"/>
    <dgm:cxn modelId="{B71DDF8E-02D5-264B-B8E7-4E1215434DBE}" type="presParOf" srcId="{E8EEF28A-E8C8-FD46-9906-3AE3F4172503}" destId="{7A926F41-C71C-0F41-9CDB-04B159DEE9B7}" srcOrd="1" destOrd="0" presId="urn:microsoft.com/office/officeart/2005/8/layout/hierarchy2"/>
    <dgm:cxn modelId="{5D1A5FDD-B3D0-2A44-93CF-AAFD5AF87520}" type="presParOf" srcId="{7A926F41-C71C-0F41-9CDB-04B159DEE9B7}" destId="{F44B4F5B-AC62-654D-B6B4-E9BBCCC17499}" srcOrd="0" destOrd="0" presId="urn:microsoft.com/office/officeart/2005/8/layout/hierarchy2"/>
    <dgm:cxn modelId="{451F2343-26EE-E348-95A6-49DE0E770EFC}" type="presParOf" srcId="{7A926F41-C71C-0F41-9CDB-04B159DEE9B7}" destId="{B5580A7D-8C9E-884A-B1CA-00F8824A43CB}" srcOrd="1" destOrd="0" presId="urn:microsoft.com/office/officeart/2005/8/layout/hierarchy2"/>
    <dgm:cxn modelId="{73886D98-6CF8-B141-BEC7-AD27CEBC7C4C}" type="presParOf" srcId="{E8EEF28A-E8C8-FD46-9906-3AE3F4172503}" destId="{A53C94A8-761F-FF4B-AF99-AEAE4D23EB5A}" srcOrd="2" destOrd="0" presId="urn:microsoft.com/office/officeart/2005/8/layout/hierarchy2"/>
    <dgm:cxn modelId="{684F680D-26CA-5840-B4B3-A1AB51FB87DA}" type="presParOf" srcId="{A53C94A8-761F-FF4B-AF99-AEAE4D23EB5A}" destId="{6B10D5CE-818B-7E4E-B796-5BFFDC264464}" srcOrd="0" destOrd="0" presId="urn:microsoft.com/office/officeart/2005/8/layout/hierarchy2"/>
    <dgm:cxn modelId="{6BE01FC9-6E3A-264E-8828-8702F2DB0843}" type="presParOf" srcId="{E8EEF28A-E8C8-FD46-9906-3AE3F4172503}" destId="{DAFBE2EC-92EB-5A4F-B2A1-EA64F8FD26DD}" srcOrd="3" destOrd="0" presId="urn:microsoft.com/office/officeart/2005/8/layout/hierarchy2"/>
    <dgm:cxn modelId="{92D9E66E-B470-7346-B7E7-AB522D124650}" type="presParOf" srcId="{DAFBE2EC-92EB-5A4F-B2A1-EA64F8FD26DD}" destId="{AD8D9BD8-C0A8-264D-BA8D-420D6957529E}" srcOrd="0" destOrd="0" presId="urn:microsoft.com/office/officeart/2005/8/layout/hierarchy2"/>
    <dgm:cxn modelId="{5054858C-265E-D846-861B-2E99964CBE7B}" type="presParOf" srcId="{DAFBE2EC-92EB-5A4F-B2A1-EA64F8FD26DD}" destId="{867B4D0F-3330-3D47-9C22-6E2A024488E9}" srcOrd="1" destOrd="0" presId="urn:microsoft.com/office/officeart/2005/8/layout/hierarchy2"/>
    <dgm:cxn modelId="{D29D6D1D-58B8-F043-920F-52364E929272}" type="presParOf" srcId="{4CE04A87-16E6-F045-9EF9-3A4D6635D97D}" destId="{289ABC7D-E2A2-6D44-BFAD-26F720CE11C1}" srcOrd="2" destOrd="0" presId="urn:microsoft.com/office/officeart/2005/8/layout/hierarchy2"/>
    <dgm:cxn modelId="{143D9177-BD34-D442-9D58-C71D989D59CD}" type="presParOf" srcId="{289ABC7D-E2A2-6D44-BFAD-26F720CE11C1}" destId="{7A1CB60D-446D-1C4D-AE9E-B36E83FCF419}" srcOrd="0" destOrd="0" presId="urn:microsoft.com/office/officeart/2005/8/layout/hierarchy2"/>
    <dgm:cxn modelId="{47BD89BA-9FAD-B547-9C48-0F704C291872}" type="presParOf" srcId="{4CE04A87-16E6-F045-9EF9-3A4D6635D97D}" destId="{9303BD77-EABA-5E43-8072-BCE8AC582047}" srcOrd="3" destOrd="0" presId="urn:microsoft.com/office/officeart/2005/8/layout/hierarchy2"/>
    <dgm:cxn modelId="{58738C52-5F06-134C-AB0D-9C15CDE777FE}" type="presParOf" srcId="{9303BD77-EABA-5E43-8072-BCE8AC582047}" destId="{6FEC2C78-EDC9-214B-A36E-371853494EB3}" srcOrd="0" destOrd="0" presId="urn:microsoft.com/office/officeart/2005/8/layout/hierarchy2"/>
    <dgm:cxn modelId="{37AF17FA-285E-594C-ABB5-29460A64FCD9}" type="presParOf" srcId="{9303BD77-EABA-5E43-8072-BCE8AC582047}" destId="{9D8379C7-A6B3-1142-A9D4-3D355C179708}" srcOrd="1" destOrd="0" presId="urn:microsoft.com/office/officeart/2005/8/layout/hierarchy2"/>
    <dgm:cxn modelId="{DC118905-228C-224F-B164-AD4D7E99AB62}" type="presParOf" srcId="{9D8379C7-A6B3-1142-A9D4-3D355C179708}" destId="{7EC37764-FA6C-F749-9731-BC8A83FD6079}" srcOrd="0" destOrd="0" presId="urn:microsoft.com/office/officeart/2005/8/layout/hierarchy2"/>
    <dgm:cxn modelId="{F3BFF6AE-C9A4-6B4B-A060-FDEC98A34D86}" type="presParOf" srcId="{7EC37764-FA6C-F749-9731-BC8A83FD6079}" destId="{8F8E9694-9DB4-084A-9EBC-508CA880AEEB}" srcOrd="0" destOrd="0" presId="urn:microsoft.com/office/officeart/2005/8/layout/hierarchy2"/>
    <dgm:cxn modelId="{842CFD1D-AA65-7C48-87C3-67005A2A638A}" type="presParOf" srcId="{9D8379C7-A6B3-1142-A9D4-3D355C179708}" destId="{B45D05EA-DCAC-5547-977F-0849619EEBA4}" srcOrd="1" destOrd="0" presId="urn:microsoft.com/office/officeart/2005/8/layout/hierarchy2"/>
    <dgm:cxn modelId="{ADA6AC5C-DD7D-334B-BF86-CE53E9F8BF5C}" type="presParOf" srcId="{B45D05EA-DCAC-5547-977F-0849619EEBA4}" destId="{913DD748-2A19-6B48-8040-074E10E4CE8A}" srcOrd="0" destOrd="0" presId="urn:microsoft.com/office/officeart/2005/8/layout/hierarchy2"/>
    <dgm:cxn modelId="{8775BE87-C60D-5545-8F30-E2D3AEE5310E}" type="presParOf" srcId="{B45D05EA-DCAC-5547-977F-0849619EEBA4}" destId="{065B3A2F-89B2-944B-AA54-DE4490C7C963}" srcOrd="1" destOrd="0" presId="urn:microsoft.com/office/officeart/2005/8/layout/hierarchy2"/>
    <dgm:cxn modelId="{8C33E3BD-3B15-804D-9FD6-7F936DFF536C}" type="presParOf" srcId="{9D8379C7-A6B3-1142-A9D4-3D355C179708}" destId="{ABDE5973-42D3-AF4D-AB1F-6909DED082EF}" srcOrd="2" destOrd="0" presId="urn:microsoft.com/office/officeart/2005/8/layout/hierarchy2"/>
    <dgm:cxn modelId="{49DB0D65-23D2-7E49-97E1-002BBDCE9203}" type="presParOf" srcId="{ABDE5973-42D3-AF4D-AB1F-6909DED082EF}" destId="{37157934-0DE1-7A43-8EF9-52DDCF919D73}" srcOrd="0" destOrd="0" presId="urn:microsoft.com/office/officeart/2005/8/layout/hierarchy2"/>
    <dgm:cxn modelId="{611747C3-3511-5444-A5FB-D3F60FCF6DC2}" type="presParOf" srcId="{9D8379C7-A6B3-1142-A9D4-3D355C179708}" destId="{239952F1-294B-6B46-A872-DDD205714CF5}" srcOrd="3" destOrd="0" presId="urn:microsoft.com/office/officeart/2005/8/layout/hierarchy2"/>
    <dgm:cxn modelId="{BDA0C226-FCBF-C943-B233-6F958CA4AC71}" type="presParOf" srcId="{239952F1-294B-6B46-A872-DDD205714CF5}" destId="{9D1A1303-0D88-7E4B-9D7F-DA0A2B875B87}" srcOrd="0" destOrd="0" presId="urn:microsoft.com/office/officeart/2005/8/layout/hierarchy2"/>
    <dgm:cxn modelId="{F28A1B9D-1104-4E4F-A5C1-CCDACAC8E48A}" type="presParOf" srcId="{239952F1-294B-6B46-A872-DDD205714CF5}" destId="{2F82CB19-26C5-C141-8064-AD2CEE43BD08}" srcOrd="1" destOrd="0" presId="urn:microsoft.com/office/officeart/2005/8/layout/hierarchy2"/>
    <dgm:cxn modelId="{ABA113BE-3434-CB42-86AE-B2964408B2BD}" type="presParOf" srcId="{9D8379C7-A6B3-1142-A9D4-3D355C179708}" destId="{EEA33109-98EA-C24B-8AED-8D63CC245C43}" srcOrd="4" destOrd="0" presId="urn:microsoft.com/office/officeart/2005/8/layout/hierarchy2"/>
    <dgm:cxn modelId="{7FA5D8C2-0784-9746-93B4-E1C1544BA9EF}" type="presParOf" srcId="{EEA33109-98EA-C24B-8AED-8D63CC245C43}" destId="{BFDF630B-3813-A34E-AD3B-059E726BCB03}" srcOrd="0" destOrd="0" presId="urn:microsoft.com/office/officeart/2005/8/layout/hierarchy2"/>
    <dgm:cxn modelId="{523A2060-D662-F14E-953C-D1611129F5AB}" type="presParOf" srcId="{9D8379C7-A6B3-1142-A9D4-3D355C179708}" destId="{4DF6D804-B538-414B-9C18-DD4381F693B8}" srcOrd="5" destOrd="0" presId="urn:microsoft.com/office/officeart/2005/8/layout/hierarchy2"/>
    <dgm:cxn modelId="{38F026C5-263D-8D40-AE41-887E44CBE878}" type="presParOf" srcId="{4DF6D804-B538-414B-9C18-DD4381F693B8}" destId="{1FC6756B-D811-CB4A-A28F-ECBB61CCF607}" srcOrd="0" destOrd="0" presId="urn:microsoft.com/office/officeart/2005/8/layout/hierarchy2"/>
    <dgm:cxn modelId="{8B10249B-216B-1F4D-BF6F-BCFAA9E65749}" type="presParOf" srcId="{4DF6D804-B538-414B-9C18-DD4381F693B8}" destId="{4F6305A1-88D7-9F40-8D1B-8DF9BEAA893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4744B1-62F6-AB41-AB48-08FB23222A7A}"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en-US"/>
        </a:p>
      </dgm:t>
    </dgm:pt>
    <dgm:pt modelId="{F5986F2F-D3BC-984C-8E6F-31B473C31FA0}">
      <dgm:prSet phldrT="[Text]"/>
      <dgm:spPr/>
      <dgm:t>
        <a:bodyPr/>
        <a:lstStyle/>
        <a:p>
          <a:r>
            <a:rPr lang="en-US" dirty="0" smtClean="0"/>
            <a:t>PLE</a:t>
          </a:r>
          <a:endParaRPr lang="en-US" dirty="0"/>
        </a:p>
      </dgm:t>
    </dgm:pt>
    <dgm:pt modelId="{A6D2A303-13D3-FD49-8FD3-EF135257F677}" type="parTrans" cxnId="{15EF797F-D25C-E144-A930-B297B7893473}">
      <dgm:prSet/>
      <dgm:spPr/>
      <dgm:t>
        <a:bodyPr/>
        <a:lstStyle/>
        <a:p>
          <a:endParaRPr lang="en-US"/>
        </a:p>
      </dgm:t>
    </dgm:pt>
    <dgm:pt modelId="{5F809980-2FB8-D649-994C-99DF6E147088}" type="sibTrans" cxnId="{15EF797F-D25C-E144-A930-B297B7893473}">
      <dgm:prSet/>
      <dgm:spPr/>
      <dgm:t>
        <a:bodyPr/>
        <a:lstStyle/>
        <a:p>
          <a:endParaRPr lang="en-US"/>
        </a:p>
      </dgm:t>
    </dgm:pt>
    <dgm:pt modelId="{DA1F5BD5-737F-1344-99E8-2614E6BDA6C3}">
      <dgm:prSet phldrT="[Text]"/>
      <dgm:spPr/>
      <dgm:t>
        <a:bodyPr/>
        <a:lstStyle/>
        <a:p>
          <a:r>
            <a:rPr lang="en-US" dirty="0" smtClean="0"/>
            <a:t>Moodle</a:t>
          </a:r>
          <a:endParaRPr lang="en-US" dirty="0"/>
        </a:p>
      </dgm:t>
    </dgm:pt>
    <dgm:pt modelId="{25474947-337F-7D4C-B9EE-B4CEF637CAF4}" type="parTrans" cxnId="{8A91CCD5-49B5-EF43-BBB0-A8204F15BA93}">
      <dgm:prSet/>
      <dgm:spPr/>
      <dgm:t>
        <a:bodyPr/>
        <a:lstStyle/>
        <a:p>
          <a:endParaRPr lang="en-US"/>
        </a:p>
      </dgm:t>
    </dgm:pt>
    <dgm:pt modelId="{FAAD71C8-02EF-2A4E-8F9B-DA09F88497FB}" type="sibTrans" cxnId="{8A91CCD5-49B5-EF43-BBB0-A8204F15BA93}">
      <dgm:prSet/>
      <dgm:spPr/>
      <dgm:t>
        <a:bodyPr/>
        <a:lstStyle/>
        <a:p>
          <a:endParaRPr lang="en-US"/>
        </a:p>
      </dgm:t>
    </dgm:pt>
    <dgm:pt modelId="{0E0A0EAE-CFF5-C941-B85C-97E9E1F5B678}">
      <dgm:prSet phldrT="[Text]"/>
      <dgm:spPr/>
      <dgm:t>
        <a:bodyPr/>
        <a:lstStyle/>
        <a:p>
          <a:r>
            <a:rPr lang="en-US" dirty="0" smtClean="0"/>
            <a:t>SIS/MIS/Banner</a:t>
          </a:r>
          <a:endParaRPr lang="en-US" dirty="0"/>
        </a:p>
      </dgm:t>
    </dgm:pt>
    <dgm:pt modelId="{B2666726-3090-9D40-A20C-6B5423BF52D3}" type="parTrans" cxnId="{AAB6E07A-3E7D-2548-A934-050B26C0AF80}">
      <dgm:prSet/>
      <dgm:spPr/>
      <dgm:t>
        <a:bodyPr/>
        <a:lstStyle/>
        <a:p>
          <a:endParaRPr lang="en-US"/>
        </a:p>
      </dgm:t>
    </dgm:pt>
    <dgm:pt modelId="{9F0E217D-DB79-EC45-B4B7-3313F338C5BA}" type="sibTrans" cxnId="{AAB6E07A-3E7D-2548-A934-050B26C0AF80}">
      <dgm:prSet/>
      <dgm:spPr/>
      <dgm:t>
        <a:bodyPr/>
        <a:lstStyle/>
        <a:p>
          <a:endParaRPr lang="en-US"/>
        </a:p>
      </dgm:t>
    </dgm:pt>
    <dgm:pt modelId="{05CC9D61-1C84-C644-90EA-5EF93A033E09}">
      <dgm:prSet phldrT="[Text]"/>
      <dgm:spPr/>
      <dgm:t>
        <a:bodyPr/>
        <a:lstStyle/>
        <a:p>
          <a:r>
            <a:rPr lang="en-US" dirty="0" smtClean="0"/>
            <a:t>Content &amp; Services</a:t>
          </a:r>
          <a:endParaRPr lang="en-US" dirty="0"/>
        </a:p>
      </dgm:t>
    </dgm:pt>
    <dgm:pt modelId="{201F9E54-6987-514B-B5BF-ABF9D6A10E25}" type="parTrans" cxnId="{146F749E-7B95-054D-8586-E8E151599522}">
      <dgm:prSet/>
      <dgm:spPr/>
      <dgm:t>
        <a:bodyPr/>
        <a:lstStyle/>
        <a:p>
          <a:endParaRPr lang="en-US"/>
        </a:p>
      </dgm:t>
    </dgm:pt>
    <dgm:pt modelId="{02E8E854-4933-E746-AB60-8ACC53ACD27B}" type="sibTrans" cxnId="{146F749E-7B95-054D-8586-E8E151599522}">
      <dgm:prSet/>
      <dgm:spPr/>
      <dgm:t>
        <a:bodyPr/>
        <a:lstStyle/>
        <a:p>
          <a:endParaRPr lang="en-US"/>
        </a:p>
      </dgm:t>
    </dgm:pt>
    <dgm:pt modelId="{D9A52E0F-8C3E-9B44-8BC0-AB7F0D4341F6}">
      <dgm:prSet phldrT="[Text]"/>
      <dgm:spPr/>
      <dgm:t>
        <a:bodyPr/>
        <a:lstStyle/>
        <a:p>
          <a:r>
            <a:rPr lang="en-US" dirty="0" smtClean="0"/>
            <a:t>D2L</a:t>
          </a:r>
          <a:endParaRPr lang="en-US" dirty="0"/>
        </a:p>
      </dgm:t>
    </dgm:pt>
    <dgm:pt modelId="{98F4E401-3E70-2641-B3FB-4A7C20C7D674}" type="parTrans" cxnId="{88DCEDFE-F5D1-1B4F-86BF-62D4C0FB19D3}">
      <dgm:prSet/>
      <dgm:spPr/>
      <dgm:t>
        <a:bodyPr/>
        <a:lstStyle/>
        <a:p>
          <a:endParaRPr lang="en-US"/>
        </a:p>
      </dgm:t>
    </dgm:pt>
    <dgm:pt modelId="{1A8A346B-164C-1C4C-826D-95F44C024D93}" type="sibTrans" cxnId="{88DCEDFE-F5D1-1B4F-86BF-62D4C0FB19D3}">
      <dgm:prSet/>
      <dgm:spPr/>
      <dgm:t>
        <a:bodyPr/>
        <a:lstStyle/>
        <a:p>
          <a:endParaRPr lang="en-US"/>
        </a:p>
      </dgm:t>
    </dgm:pt>
    <dgm:pt modelId="{43E5C01C-2CAE-0343-9F5B-5420408DD0B0}">
      <dgm:prSet phldrT="[Text]"/>
      <dgm:spPr/>
      <dgm:t>
        <a:bodyPr/>
        <a:lstStyle/>
        <a:p>
          <a:r>
            <a:rPr lang="en-US" dirty="0" smtClean="0"/>
            <a:t>Robot car</a:t>
          </a:r>
          <a:endParaRPr lang="en-US" dirty="0"/>
        </a:p>
      </dgm:t>
    </dgm:pt>
    <dgm:pt modelId="{DB7F1175-5952-9047-A72F-6D1A80CE9FA6}" type="parTrans" cxnId="{6977634C-9919-6748-8271-4C6226983ABA}">
      <dgm:prSet/>
      <dgm:spPr/>
      <dgm:t>
        <a:bodyPr/>
        <a:lstStyle/>
        <a:p>
          <a:endParaRPr lang="en-US"/>
        </a:p>
      </dgm:t>
    </dgm:pt>
    <dgm:pt modelId="{C37474B7-528D-F146-B349-6994352A1C0E}" type="sibTrans" cxnId="{6977634C-9919-6748-8271-4C6226983ABA}">
      <dgm:prSet/>
      <dgm:spPr/>
      <dgm:t>
        <a:bodyPr/>
        <a:lstStyle/>
        <a:p>
          <a:endParaRPr lang="en-US"/>
        </a:p>
      </dgm:t>
    </dgm:pt>
    <dgm:pt modelId="{9237122A-76CE-4149-A7FA-A5EC0E46E2BA}" type="pres">
      <dgm:prSet presAssocID="{364744B1-62F6-AB41-AB48-08FB23222A7A}" presName="diagram" presStyleCnt="0">
        <dgm:presLayoutVars>
          <dgm:chPref val="1"/>
          <dgm:dir/>
          <dgm:animOne val="branch"/>
          <dgm:animLvl val="lvl"/>
          <dgm:resizeHandles val="exact"/>
        </dgm:presLayoutVars>
      </dgm:prSet>
      <dgm:spPr/>
    </dgm:pt>
    <dgm:pt modelId="{E1DDB9B6-316F-2941-B8E2-501F1344FF49}" type="pres">
      <dgm:prSet presAssocID="{F5986F2F-D3BC-984C-8E6F-31B473C31FA0}" presName="root1" presStyleCnt="0"/>
      <dgm:spPr/>
    </dgm:pt>
    <dgm:pt modelId="{49E5F990-8035-DC4B-B86D-F475786F45D8}" type="pres">
      <dgm:prSet presAssocID="{F5986F2F-D3BC-984C-8E6F-31B473C31FA0}" presName="LevelOneTextNode" presStyleLbl="node0" presStyleIdx="0" presStyleCnt="1">
        <dgm:presLayoutVars>
          <dgm:chPref val="3"/>
        </dgm:presLayoutVars>
      </dgm:prSet>
      <dgm:spPr/>
    </dgm:pt>
    <dgm:pt modelId="{905275A9-A512-6640-96A4-B4AFA38ADB16}" type="pres">
      <dgm:prSet presAssocID="{F5986F2F-D3BC-984C-8E6F-31B473C31FA0}" presName="level2hierChild" presStyleCnt="0"/>
      <dgm:spPr/>
    </dgm:pt>
    <dgm:pt modelId="{F6E0618C-CD26-7F48-B448-41CD294DE6ED}" type="pres">
      <dgm:prSet presAssocID="{25474947-337F-7D4C-B9EE-B4CEF637CAF4}" presName="conn2-1" presStyleLbl="parChTrans1D2" presStyleIdx="0" presStyleCnt="3"/>
      <dgm:spPr/>
    </dgm:pt>
    <dgm:pt modelId="{85B15CA8-1D31-D64F-B9E0-428C9D554BD8}" type="pres">
      <dgm:prSet presAssocID="{25474947-337F-7D4C-B9EE-B4CEF637CAF4}" presName="connTx" presStyleLbl="parChTrans1D2" presStyleIdx="0" presStyleCnt="3"/>
      <dgm:spPr/>
    </dgm:pt>
    <dgm:pt modelId="{200BF13A-31EB-B74C-9423-4BBF9E6BA8F4}" type="pres">
      <dgm:prSet presAssocID="{DA1F5BD5-737F-1344-99E8-2614E6BDA6C3}" presName="root2" presStyleCnt="0"/>
      <dgm:spPr/>
    </dgm:pt>
    <dgm:pt modelId="{19BCB23B-514E-5341-AE7D-C1BD528973FD}" type="pres">
      <dgm:prSet presAssocID="{DA1F5BD5-737F-1344-99E8-2614E6BDA6C3}" presName="LevelTwoTextNode" presStyleLbl="node2" presStyleIdx="0" presStyleCnt="3">
        <dgm:presLayoutVars>
          <dgm:chPref val="3"/>
        </dgm:presLayoutVars>
      </dgm:prSet>
      <dgm:spPr/>
    </dgm:pt>
    <dgm:pt modelId="{D44B17A0-A4DB-F94E-9569-8B080E4EDD50}" type="pres">
      <dgm:prSet presAssocID="{DA1F5BD5-737F-1344-99E8-2614E6BDA6C3}" presName="level3hierChild" presStyleCnt="0"/>
      <dgm:spPr/>
    </dgm:pt>
    <dgm:pt modelId="{7FFFDA35-1C4B-A040-BD49-B112AC2C38A4}" type="pres">
      <dgm:prSet presAssocID="{B2666726-3090-9D40-A20C-6B5423BF52D3}" presName="conn2-1" presStyleLbl="parChTrans1D3" presStyleIdx="0" presStyleCnt="2"/>
      <dgm:spPr/>
    </dgm:pt>
    <dgm:pt modelId="{B6C0D3E1-5538-F146-A08B-229AD88A9E53}" type="pres">
      <dgm:prSet presAssocID="{B2666726-3090-9D40-A20C-6B5423BF52D3}" presName="connTx" presStyleLbl="parChTrans1D3" presStyleIdx="0" presStyleCnt="2"/>
      <dgm:spPr/>
    </dgm:pt>
    <dgm:pt modelId="{8C252ECE-9238-DF41-B62B-0B5F271FECF6}" type="pres">
      <dgm:prSet presAssocID="{0E0A0EAE-CFF5-C941-B85C-97E9E1F5B678}" presName="root2" presStyleCnt="0"/>
      <dgm:spPr/>
    </dgm:pt>
    <dgm:pt modelId="{0CDA4AC6-F021-D64D-ABFB-0BB1A7CD1791}" type="pres">
      <dgm:prSet presAssocID="{0E0A0EAE-CFF5-C941-B85C-97E9E1F5B678}" presName="LevelTwoTextNode" presStyleLbl="node3" presStyleIdx="0" presStyleCnt="2">
        <dgm:presLayoutVars>
          <dgm:chPref val="3"/>
        </dgm:presLayoutVars>
      </dgm:prSet>
      <dgm:spPr/>
    </dgm:pt>
    <dgm:pt modelId="{A2C3C86C-60F3-5D4D-8848-04D924E57448}" type="pres">
      <dgm:prSet presAssocID="{0E0A0EAE-CFF5-C941-B85C-97E9E1F5B678}" presName="level3hierChild" presStyleCnt="0"/>
      <dgm:spPr/>
    </dgm:pt>
    <dgm:pt modelId="{3321DA39-1E85-AB42-BC04-A0C691472A23}" type="pres">
      <dgm:prSet presAssocID="{201F9E54-6987-514B-B5BF-ABF9D6A10E25}" presName="conn2-1" presStyleLbl="parChTrans1D3" presStyleIdx="1" presStyleCnt="2"/>
      <dgm:spPr/>
    </dgm:pt>
    <dgm:pt modelId="{DF664298-FF3F-4C42-9B7A-05C663386313}" type="pres">
      <dgm:prSet presAssocID="{201F9E54-6987-514B-B5BF-ABF9D6A10E25}" presName="connTx" presStyleLbl="parChTrans1D3" presStyleIdx="1" presStyleCnt="2"/>
      <dgm:spPr/>
    </dgm:pt>
    <dgm:pt modelId="{5FD75EE9-AD42-EC4B-A09F-84CB16294804}" type="pres">
      <dgm:prSet presAssocID="{05CC9D61-1C84-C644-90EA-5EF93A033E09}" presName="root2" presStyleCnt="0"/>
      <dgm:spPr/>
    </dgm:pt>
    <dgm:pt modelId="{F8C1BE75-1342-D34E-B5E4-EFBD1DE5A439}" type="pres">
      <dgm:prSet presAssocID="{05CC9D61-1C84-C644-90EA-5EF93A033E09}" presName="LevelTwoTextNode" presStyleLbl="node3" presStyleIdx="1" presStyleCnt="2">
        <dgm:presLayoutVars>
          <dgm:chPref val="3"/>
        </dgm:presLayoutVars>
      </dgm:prSet>
      <dgm:spPr/>
    </dgm:pt>
    <dgm:pt modelId="{6071F4B2-9DA3-0B48-85F0-98D40C56762B}" type="pres">
      <dgm:prSet presAssocID="{05CC9D61-1C84-C644-90EA-5EF93A033E09}" presName="level3hierChild" presStyleCnt="0"/>
      <dgm:spPr/>
    </dgm:pt>
    <dgm:pt modelId="{DE793238-39CF-A54F-8901-2374086A962E}" type="pres">
      <dgm:prSet presAssocID="{98F4E401-3E70-2641-B3FB-4A7C20C7D674}" presName="conn2-1" presStyleLbl="parChTrans1D2" presStyleIdx="1" presStyleCnt="3"/>
      <dgm:spPr/>
    </dgm:pt>
    <dgm:pt modelId="{D3235595-3B24-F442-A37B-8B7A4121E124}" type="pres">
      <dgm:prSet presAssocID="{98F4E401-3E70-2641-B3FB-4A7C20C7D674}" presName="connTx" presStyleLbl="parChTrans1D2" presStyleIdx="1" presStyleCnt="3"/>
      <dgm:spPr/>
    </dgm:pt>
    <dgm:pt modelId="{57546961-5D6A-6546-9BE5-754E0D455B4C}" type="pres">
      <dgm:prSet presAssocID="{D9A52E0F-8C3E-9B44-8BC0-AB7F0D4341F6}" presName="root2" presStyleCnt="0"/>
      <dgm:spPr/>
    </dgm:pt>
    <dgm:pt modelId="{821D0FDE-BA5C-2C46-B4FE-8C6E8D0EE803}" type="pres">
      <dgm:prSet presAssocID="{D9A52E0F-8C3E-9B44-8BC0-AB7F0D4341F6}" presName="LevelTwoTextNode" presStyleLbl="node2" presStyleIdx="1" presStyleCnt="3">
        <dgm:presLayoutVars>
          <dgm:chPref val="3"/>
        </dgm:presLayoutVars>
      </dgm:prSet>
      <dgm:spPr/>
      <dgm:t>
        <a:bodyPr/>
        <a:lstStyle/>
        <a:p>
          <a:endParaRPr lang="en-US"/>
        </a:p>
      </dgm:t>
    </dgm:pt>
    <dgm:pt modelId="{860C4C31-55DA-3047-8D3B-0D7AE9668F1B}" type="pres">
      <dgm:prSet presAssocID="{D9A52E0F-8C3E-9B44-8BC0-AB7F0D4341F6}" presName="level3hierChild" presStyleCnt="0"/>
      <dgm:spPr/>
    </dgm:pt>
    <dgm:pt modelId="{FE2DD02D-5691-1749-8915-1FAB56C75784}" type="pres">
      <dgm:prSet presAssocID="{DB7F1175-5952-9047-A72F-6D1A80CE9FA6}" presName="conn2-1" presStyleLbl="parChTrans1D2" presStyleIdx="2" presStyleCnt="3"/>
      <dgm:spPr/>
    </dgm:pt>
    <dgm:pt modelId="{5708BE32-C065-6E40-80DF-EF27FDA485D7}" type="pres">
      <dgm:prSet presAssocID="{DB7F1175-5952-9047-A72F-6D1A80CE9FA6}" presName="connTx" presStyleLbl="parChTrans1D2" presStyleIdx="2" presStyleCnt="3"/>
      <dgm:spPr/>
    </dgm:pt>
    <dgm:pt modelId="{A48A4ACF-A602-484B-9EA2-CB052E67CF80}" type="pres">
      <dgm:prSet presAssocID="{43E5C01C-2CAE-0343-9F5B-5420408DD0B0}" presName="root2" presStyleCnt="0"/>
      <dgm:spPr/>
    </dgm:pt>
    <dgm:pt modelId="{C270C501-D7A5-4440-A6A8-843F86A78989}" type="pres">
      <dgm:prSet presAssocID="{43E5C01C-2CAE-0343-9F5B-5420408DD0B0}" presName="LevelTwoTextNode" presStyleLbl="node2" presStyleIdx="2" presStyleCnt="3">
        <dgm:presLayoutVars>
          <dgm:chPref val="3"/>
        </dgm:presLayoutVars>
      </dgm:prSet>
      <dgm:spPr/>
      <dgm:t>
        <a:bodyPr/>
        <a:lstStyle/>
        <a:p>
          <a:endParaRPr lang="en-US"/>
        </a:p>
      </dgm:t>
    </dgm:pt>
    <dgm:pt modelId="{38ADFE20-64B3-3548-A69A-6F17A3F61E0D}" type="pres">
      <dgm:prSet presAssocID="{43E5C01C-2CAE-0343-9F5B-5420408DD0B0}" presName="level3hierChild" presStyleCnt="0"/>
      <dgm:spPr/>
    </dgm:pt>
  </dgm:ptLst>
  <dgm:cxnLst>
    <dgm:cxn modelId="{7DE820B8-D67B-E547-A4A3-5A78E497A8E1}" type="presOf" srcId="{DA1F5BD5-737F-1344-99E8-2614E6BDA6C3}" destId="{19BCB23B-514E-5341-AE7D-C1BD528973FD}" srcOrd="0" destOrd="0" presId="urn:microsoft.com/office/officeart/2005/8/layout/hierarchy2"/>
    <dgm:cxn modelId="{15EF797F-D25C-E144-A930-B297B7893473}" srcId="{364744B1-62F6-AB41-AB48-08FB23222A7A}" destId="{F5986F2F-D3BC-984C-8E6F-31B473C31FA0}" srcOrd="0" destOrd="0" parTransId="{A6D2A303-13D3-FD49-8FD3-EF135257F677}" sibTransId="{5F809980-2FB8-D649-994C-99DF6E147088}"/>
    <dgm:cxn modelId="{07ADD628-FF3D-834D-A361-95F7F3FA7C5E}" type="presOf" srcId="{05CC9D61-1C84-C644-90EA-5EF93A033E09}" destId="{F8C1BE75-1342-D34E-B5E4-EFBD1DE5A439}" srcOrd="0" destOrd="0" presId="urn:microsoft.com/office/officeart/2005/8/layout/hierarchy2"/>
    <dgm:cxn modelId="{2B02450E-EE5E-A341-8C8C-662034494816}" type="presOf" srcId="{98F4E401-3E70-2641-B3FB-4A7C20C7D674}" destId="{DE793238-39CF-A54F-8901-2374086A962E}" srcOrd="0" destOrd="0" presId="urn:microsoft.com/office/officeart/2005/8/layout/hierarchy2"/>
    <dgm:cxn modelId="{0550A99D-0606-614B-AA89-740D053BAE68}" type="presOf" srcId="{25474947-337F-7D4C-B9EE-B4CEF637CAF4}" destId="{85B15CA8-1D31-D64F-B9E0-428C9D554BD8}" srcOrd="1" destOrd="0" presId="urn:microsoft.com/office/officeart/2005/8/layout/hierarchy2"/>
    <dgm:cxn modelId="{FFFBAF74-2719-F848-B269-253A5B13BD40}" type="presOf" srcId="{B2666726-3090-9D40-A20C-6B5423BF52D3}" destId="{7FFFDA35-1C4B-A040-BD49-B112AC2C38A4}" srcOrd="0" destOrd="0" presId="urn:microsoft.com/office/officeart/2005/8/layout/hierarchy2"/>
    <dgm:cxn modelId="{D190BC0E-12F2-2042-A5DF-7D888479A04F}" type="presOf" srcId="{DB7F1175-5952-9047-A72F-6D1A80CE9FA6}" destId="{5708BE32-C065-6E40-80DF-EF27FDA485D7}" srcOrd="1" destOrd="0" presId="urn:microsoft.com/office/officeart/2005/8/layout/hierarchy2"/>
    <dgm:cxn modelId="{BE497F99-F8B6-4F42-B65F-8B4DE47F23CF}" type="presOf" srcId="{25474947-337F-7D4C-B9EE-B4CEF637CAF4}" destId="{F6E0618C-CD26-7F48-B448-41CD294DE6ED}" srcOrd="0" destOrd="0" presId="urn:microsoft.com/office/officeart/2005/8/layout/hierarchy2"/>
    <dgm:cxn modelId="{88DCEDFE-F5D1-1B4F-86BF-62D4C0FB19D3}" srcId="{F5986F2F-D3BC-984C-8E6F-31B473C31FA0}" destId="{D9A52E0F-8C3E-9B44-8BC0-AB7F0D4341F6}" srcOrd="1" destOrd="0" parTransId="{98F4E401-3E70-2641-B3FB-4A7C20C7D674}" sibTransId="{1A8A346B-164C-1C4C-826D-95F44C024D93}"/>
    <dgm:cxn modelId="{A0E0B75D-DF36-1E4B-8B04-74B8B57D63EA}" type="presOf" srcId="{43E5C01C-2CAE-0343-9F5B-5420408DD0B0}" destId="{C270C501-D7A5-4440-A6A8-843F86A78989}" srcOrd="0" destOrd="0" presId="urn:microsoft.com/office/officeart/2005/8/layout/hierarchy2"/>
    <dgm:cxn modelId="{7BF0362C-BC9F-2D40-90E3-359743AEEE8C}" type="presOf" srcId="{B2666726-3090-9D40-A20C-6B5423BF52D3}" destId="{B6C0D3E1-5538-F146-A08B-229AD88A9E53}" srcOrd="1" destOrd="0" presId="urn:microsoft.com/office/officeart/2005/8/layout/hierarchy2"/>
    <dgm:cxn modelId="{68A9BB83-F400-094A-B268-D795431B98AD}" type="presOf" srcId="{F5986F2F-D3BC-984C-8E6F-31B473C31FA0}" destId="{49E5F990-8035-DC4B-B86D-F475786F45D8}" srcOrd="0" destOrd="0" presId="urn:microsoft.com/office/officeart/2005/8/layout/hierarchy2"/>
    <dgm:cxn modelId="{39B9A3A6-E54D-864C-95D0-12AFB078A3E0}" type="presOf" srcId="{201F9E54-6987-514B-B5BF-ABF9D6A10E25}" destId="{3321DA39-1E85-AB42-BC04-A0C691472A23}" srcOrd="0" destOrd="0" presId="urn:microsoft.com/office/officeart/2005/8/layout/hierarchy2"/>
    <dgm:cxn modelId="{146F749E-7B95-054D-8586-E8E151599522}" srcId="{DA1F5BD5-737F-1344-99E8-2614E6BDA6C3}" destId="{05CC9D61-1C84-C644-90EA-5EF93A033E09}" srcOrd="1" destOrd="0" parTransId="{201F9E54-6987-514B-B5BF-ABF9D6A10E25}" sibTransId="{02E8E854-4933-E746-AB60-8ACC53ACD27B}"/>
    <dgm:cxn modelId="{22BD1A4A-3DE6-B247-B827-2DE277CF7B3D}" type="presOf" srcId="{DB7F1175-5952-9047-A72F-6D1A80CE9FA6}" destId="{FE2DD02D-5691-1749-8915-1FAB56C75784}" srcOrd="0" destOrd="0" presId="urn:microsoft.com/office/officeart/2005/8/layout/hierarchy2"/>
    <dgm:cxn modelId="{47225621-93FD-C54C-9394-BCE7B527AE88}" type="presOf" srcId="{98F4E401-3E70-2641-B3FB-4A7C20C7D674}" destId="{D3235595-3B24-F442-A37B-8B7A4121E124}" srcOrd="1" destOrd="0" presId="urn:microsoft.com/office/officeart/2005/8/layout/hierarchy2"/>
    <dgm:cxn modelId="{8A91CCD5-49B5-EF43-BBB0-A8204F15BA93}" srcId="{F5986F2F-D3BC-984C-8E6F-31B473C31FA0}" destId="{DA1F5BD5-737F-1344-99E8-2614E6BDA6C3}" srcOrd="0" destOrd="0" parTransId="{25474947-337F-7D4C-B9EE-B4CEF637CAF4}" sibTransId="{FAAD71C8-02EF-2A4E-8F9B-DA09F88497FB}"/>
    <dgm:cxn modelId="{E87BBEB3-0820-F94F-8E13-EAC1BA88EF85}" type="presOf" srcId="{0E0A0EAE-CFF5-C941-B85C-97E9E1F5B678}" destId="{0CDA4AC6-F021-D64D-ABFB-0BB1A7CD1791}" srcOrd="0" destOrd="0" presId="urn:microsoft.com/office/officeart/2005/8/layout/hierarchy2"/>
    <dgm:cxn modelId="{C5EDA5FA-2A56-0A4C-9445-086F5C592D83}" type="presOf" srcId="{364744B1-62F6-AB41-AB48-08FB23222A7A}" destId="{9237122A-76CE-4149-A7FA-A5EC0E46E2BA}" srcOrd="0" destOrd="0" presId="urn:microsoft.com/office/officeart/2005/8/layout/hierarchy2"/>
    <dgm:cxn modelId="{8E69F2F5-EA1E-E543-A474-E576CF5F786E}" type="presOf" srcId="{201F9E54-6987-514B-B5BF-ABF9D6A10E25}" destId="{DF664298-FF3F-4C42-9B7A-05C663386313}" srcOrd="1" destOrd="0" presId="urn:microsoft.com/office/officeart/2005/8/layout/hierarchy2"/>
    <dgm:cxn modelId="{6977634C-9919-6748-8271-4C6226983ABA}" srcId="{F5986F2F-D3BC-984C-8E6F-31B473C31FA0}" destId="{43E5C01C-2CAE-0343-9F5B-5420408DD0B0}" srcOrd="2" destOrd="0" parTransId="{DB7F1175-5952-9047-A72F-6D1A80CE9FA6}" sibTransId="{C37474B7-528D-F146-B349-6994352A1C0E}"/>
    <dgm:cxn modelId="{AAB6E07A-3E7D-2548-A934-050B26C0AF80}" srcId="{DA1F5BD5-737F-1344-99E8-2614E6BDA6C3}" destId="{0E0A0EAE-CFF5-C941-B85C-97E9E1F5B678}" srcOrd="0" destOrd="0" parTransId="{B2666726-3090-9D40-A20C-6B5423BF52D3}" sibTransId="{9F0E217D-DB79-EC45-B4B7-3313F338C5BA}"/>
    <dgm:cxn modelId="{D9CF7EFE-F26F-1149-AB1D-A3E2CAA22CC1}" type="presOf" srcId="{D9A52E0F-8C3E-9B44-8BC0-AB7F0D4341F6}" destId="{821D0FDE-BA5C-2C46-B4FE-8C6E8D0EE803}" srcOrd="0" destOrd="0" presId="urn:microsoft.com/office/officeart/2005/8/layout/hierarchy2"/>
    <dgm:cxn modelId="{5AB29E4C-2021-2C4E-8BF5-5A3BF73C2050}" type="presParOf" srcId="{9237122A-76CE-4149-A7FA-A5EC0E46E2BA}" destId="{E1DDB9B6-316F-2941-B8E2-501F1344FF49}" srcOrd="0" destOrd="0" presId="urn:microsoft.com/office/officeart/2005/8/layout/hierarchy2"/>
    <dgm:cxn modelId="{C75FD72A-B000-6344-A2BD-7B31932EEDA9}" type="presParOf" srcId="{E1DDB9B6-316F-2941-B8E2-501F1344FF49}" destId="{49E5F990-8035-DC4B-B86D-F475786F45D8}" srcOrd="0" destOrd="0" presId="urn:microsoft.com/office/officeart/2005/8/layout/hierarchy2"/>
    <dgm:cxn modelId="{D963188E-D086-A441-AB21-D3B695893EE6}" type="presParOf" srcId="{E1DDB9B6-316F-2941-B8E2-501F1344FF49}" destId="{905275A9-A512-6640-96A4-B4AFA38ADB16}" srcOrd="1" destOrd="0" presId="urn:microsoft.com/office/officeart/2005/8/layout/hierarchy2"/>
    <dgm:cxn modelId="{69FE386D-71F0-A144-886E-F6F2CD65745E}" type="presParOf" srcId="{905275A9-A512-6640-96A4-B4AFA38ADB16}" destId="{F6E0618C-CD26-7F48-B448-41CD294DE6ED}" srcOrd="0" destOrd="0" presId="urn:microsoft.com/office/officeart/2005/8/layout/hierarchy2"/>
    <dgm:cxn modelId="{AD90A4B4-A513-D840-8388-C130D18721C8}" type="presParOf" srcId="{F6E0618C-CD26-7F48-B448-41CD294DE6ED}" destId="{85B15CA8-1D31-D64F-B9E0-428C9D554BD8}" srcOrd="0" destOrd="0" presId="urn:microsoft.com/office/officeart/2005/8/layout/hierarchy2"/>
    <dgm:cxn modelId="{17C6D762-C6B3-884D-A294-09989706563C}" type="presParOf" srcId="{905275A9-A512-6640-96A4-B4AFA38ADB16}" destId="{200BF13A-31EB-B74C-9423-4BBF9E6BA8F4}" srcOrd="1" destOrd="0" presId="urn:microsoft.com/office/officeart/2005/8/layout/hierarchy2"/>
    <dgm:cxn modelId="{7105963B-E437-5F46-B51A-B69BCBC11171}" type="presParOf" srcId="{200BF13A-31EB-B74C-9423-4BBF9E6BA8F4}" destId="{19BCB23B-514E-5341-AE7D-C1BD528973FD}" srcOrd="0" destOrd="0" presId="urn:microsoft.com/office/officeart/2005/8/layout/hierarchy2"/>
    <dgm:cxn modelId="{379EEDE1-4FAF-0D46-A3B5-1231E1980CD2}" type="presParOf" srcId="{200BF13A-31EB-B74C-9423-4BBF9E6BA8F4}" destId="{D44B17A0-A4DB-F94E-9569-8B080E4EDD50}" srcOrd="1" destOrd="0" presId="urn:microsoft.com/office/officeart/2005/8/layout/hierarchy2"/>
    <dgm:cxn modelId="{86420E71-D668-F641-BEAA-3EB5F959FE9B}" type="presParOf" srcId="{D44B17A0-A4DB-F94E-9569-8B080E4EDD50}" destId="{7FFFDA35-1C4B-A040-BD49-B112AC2C38A4}" srcOrd="0" destOrd="0" presId="urn:microsoft.com/office/officeart/2005/8/layout/hierarchy2"/>
    <dgm:cxn modelId="{9E90B40F-5BE5-5146-8668-3C6C9AA8AE91}" type="presParOf" srcId="{7FFFDA35-1C4B-A040-BD49-B112AC2C38A4}" destId="{B6C0D3E1-5538-F146-A08B-229AD88A9E53}" srcOrd="0" destOrd="0" presId="urn:microsoft.com/office/officeart/2005/8/layout/hierarchy2"/>
    <dgm:cxn modelId="{456D1D18-F0BE-FC42-9903-F4FD9F00EBFC}" type="presParOf" srcId="{D44B17A0-A4DB-F94E-9569-8B080E4EDD50}" destId="{8C252ECE-9238-DF41-B62B-0B5F271FECF6}" srcOrd="1" destOrd="0" presId="urn:microsoft.com/office/officeart/2005/8/layout/hierarchy2"/>
    <dgm:cxn modelId="{B48CAFD8-5297-D04A-8C30-6F655C56EA84}" type="presParOf" srcId="{8C252ECE-9238-DF41-B62B-0B5F271FECF6}" destId="{0CDA4AC6-F021-D64D-ABFB-0BB1A7CD1791}" srcOrd="0" destOrd="0" presId="urn:microsoft.com/office/officeart/2005/8/layout/hierarchy2"/>
    <dgm:cxn modelId="{54FB0E66-39A9-2542-AA0F-1FE6702D0BCB}" type="presParOf" srcId="{8C252ECE-9238-DF41-B62B-0B5F271FECF6}" destId="{A2C3C86C-60F3-5D4D-8848-04D924E57448}" srcOrd="1" destOrd="0" presId="urn:microsoft.com/office/officeart/2005/8/layout/hierarchy2"/>
    <dgm:cxn modelId="{3F1F479A-D456-B642-85FD-27544AF97B58}" type="presParOf" srcId="{D44B17A0-A4DB-F94E-9569-8B080E4EDD50}" destId="{3321DA39-1E85-AB42-BC04-A0C691472A23}" srcOrd="2" destOrd="0" presId="urn:microsoft.com/office/officeart/2005/8/layout/hierarchy2"/>
    <dgm:cxn modelId="{1A9920B9-5391-114F-811A-A016548DBBA3}" type="presParOf" srcId="{3321DA39-1E85-AB42-BC04-A0C691472A23}" destId="{DF664298-FF3F-4C42-9B7A-05C663386313}" srcOrd="0" destOrd="0" presId="urn:microsoft.com/office/officeart/2005/8/layout/hierarchy2"/>
    <dgm:cxn modelId="{823E382C-4D2F-2440-A7EB-FAEBA91E3EC1}" type="presParOf" srcId="{D44B17A0-A4DB-F94E-9569-8B080E4EDD50}" destId="{5FD75EE9-AD42-EC4B-A09F-84CB16294804}" srcOrd="3" destOrd="0" presId="urn:microsoft.com/office/officeart/2005/8/layout/hierarchy2"/>
    <dgm:cxn modelId="{A66BA5B2-20FD-A845-B6FC-C713C431205C}" type="presParOf" srcId="{5FD75EE9-AD42-EC4B-A09F-84CB16294804}" destId="{F8C1BE75-1342-D34E-B5E4-EFBD1DE5A439}" srcOrd="0" destOrd="0" presId="urn:microsoft.com/office/officeart/2005/8/layout/hierarchy2"/>
    <dgm:cxn modelId="{21BEB8D9-5121-0F4E-A281-3AE1B41B6A92}" type="presParOf" srcId="{5FD75EE9-AD42-EC4B-A09F-84CB16294804}" destId="{6071F4B2-9DA3-0B48-85F0-98D40C56762B}" srcOrd="1" destOrd="0" presId="urn:microsoft.com/office/officeart/2005/8/layout/hierarchy2"/>
    <dgm:cxn modelId="{0E7EF8E1-C7EB-544F-B815-D947753F6ADA}" type="presParOf" srcId="{905275A9-A512-6640-96A4-B4AFA38ADB16}" destId="{DE793238-39CF-A54F-8901-2374086A962E}" srcOrd="2" destOrd="0" presId="urn:microsoft.com/office/officeart/2005/8/layout/hierarchy2"/>
    <dgm:cxn modelId="{F126F291-8318-2343-BA89-3E446429D3A5}" type="presParOf" srcId="{DE793238-39CF-A54F-8901-2374086A962E}" destId="{D3235595-3B24-F442-A37B-8B7A4121E124}" srcOrd="0" destOrd="0" presId="urn:microsoft.com/office/officeart/2005/8/layout/hierarchy2"/>
    <dgm:cxn modelId="{D7739ED4-C52B-F94F-BEF6-0CD89949541F}" type="presParOf" srcId="{905275A9-A512-6640-96A4-B4AFA38ADB16}" destId="{57546961-5D6A-6546-9BE5-754E0D455B4C}" srcOrd="3" destOrd="0" presId="urn:microsoft.com/office/officeart/2005/8/layout/hierarchy2"/>
    <dgm:cxn modelId="{45E036F0-C867-1647-9062-00534E18341E}" type="presParOf" srcId="{57546961-5D6A-6546-9BE5-754E0D455B4C}" destId="{821D0FDE-BA5C-2C46-B4FE-8C6E8D0EE803}" srcOrd="0" destOrd="0" presId="urn:microsoft.com/office/officeart/2005/8/layout/hierarchy2"/>
    <dgm:cxn modelId="{A5E0318F-0631-BC43-8C58-B560E633D799}" type="presParOf" srcId="{57546961-5D6A-6546-9BE5-754E0D455B4C}" destId="{860C4C31-55DA-3047-8D3B-0D7AE9668F1B}" srcOrd="1" destOrd="0" presId="urn:microsoft.com/office/officeart/2005/8/layout/hierarchy2"/>
    <dgm:cxn modelId="{3A9735CC-47E6-1541-913F-25E7C19844E0}" type="presParOf" srcId="{905275A9-A512-6640-96A4-B4AFA38ADB16}" destId="{FE2DD02D-5691-1749-8915-1FAB56C75784}" srcOrd="4" destOrd="0" presId="urn:microsoft.com/office/officeart/2005/8/layout/hierarchy2"/>
    <dgm:cxn modelId="{FE92492F-0A50-884C-BD13-3A41ABC42047}" type="presParOf" srcId="{FE2DD02D-5691-1749-8915-1FAB56C75784}" destId="{5708BE32-C065-6E40-80DF-EF27FDA485D7}" srcOrd="0" destOrd="0" presId="urn:microsoft.com/office/officeart/2005/8/layout/hierarchy2"/>
    <dgm:cxn modelId="{6D7BE868-F913-CB44-BDD2-6179CDD296AE}" type="presParOf" srcId="{905275A9-A512-6640-96A4-B4AFA38ADB16}" destId="{A48A4ACF-A602-484B-9EA2-CB052E67CF80}" srcOrd="5" destOrd="0" presId="urn:microsoft.com/office/officeart/2005/8/layout/hierarchy2"/>
    <dgm:cxn modelId="{45F8812B-2F09-6F48-B590-03C8A25CAA26}" type="presParOf" srcId="{A48A4ACF-A602-484B-9EA2-CB052E67CF80}" destId="{C270C501-D7A5-4440-A6A8-843F86A78989}" srcOrd="0" destOrd="0" presId="urn:microsoft.com/office/officeart/2005/8/layout/hierarchy2"/>
    <dgm:cxn modelId="{1D3D3FA0-E903-5945-86CB-B743D8690BB9}" type="presParOf" srcId="{A48A4ACF-A602-484B-9EA2-CB052E67CF80}" destId="{38ADFE20-64B3-3548-A69A-6F17A3F61E0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BBAD08-401D-5445-B157-0E47BBC288F2}" type="doc">
      <dgm:prSet loTypeId="urn:microsoft.com/office/officeart/2005/8/layout/hierarchy3" loCatId="" qsTypeId="urn:microsoft.com/office/officeart/2005/8/quickstyle/simple4" qsCatId="simple" csTypeId="urn:microsoft.com/office/officeart/2005/8/colors/accent1_2" csCatId="accent1" phldr="1"/>
      <dgm:spPr/>
      <dgm:t>
        <a:bodyPr/>
        <a:lstStyle/>
        <a:p>
          <a:endParaRPr lang="en-US"/>
        </a:p>
      </dgm:t>
    </dgm:pt>
    <dgm:pt modelId="{23678F2B-9824-8B40-B4C0-409E2DF319BD}">
      <dgm:prSet phldrT="[Text]"/>
      <dgm:spPr/>
      <dgm:t>
        <a:bodyPr/>
        <a:lstStyle/>
        <a:p>
          <a:r>
            <a:rPr lang="en-US" dirty="0" smtClean="0"/>
            <a:t>Data</a:t>
          </a:r>
          <a:endParaRPr lang="en-US" dirty="0"/>
        </a:p>
      </dgm:t>
    </dgm:pt>
    <dgm:pt modelId="{3CECD3B8-258D-734D-A654-769B35B82774}" type="parTrans" cxnId="{C8249F28-82C5-6B4C-BD31-07A968CD011F}">
      <dgm:prSet/>
      <dgm:spPr/>
      <dgm:t>
        <a:bodyPr/>
        <a:lstStyle/>
        <a:p>
          <a:endParaRPr lang="en-US"/>
        </a:p>
      </dgm:t>
    </dgm:pt>
    <dgm:pt modelId="{BA4615C3-032E-BA48-A5AD-C0F3904FD521}" type="sibTrans" cxnId="{C8249F28-82C5-6B4C-BD31-07A968CD011F}">
      <dgm:prSet/>
      <dgm:spPr/>
      <dgm:t>
        <a:bodyPr/>
        <a:lstStyle/>
        <a:p>
          <a:endParaRPr lang="en-US"/>
        </a:p>
      </dgm:t>
    </dgm:pt>
    <dgm:pt modelId="{65A3BFE9-B705-3742-B819-7FBCB9AABB99}">
      <dgm:prSet phldrT="[Text]"/>
      <dgm:spPr/>
      <dgm:t>
        <a:bodyPr/>
        <a:lstStyle/>
        <a:p>
          <a:r>
            <a:rPr lang="en-US" dirty="0" smtClean="0"/>
            <a:t>Identity</a:t>
          </a:r>
          <a:endParaRPr lang="en-US" dirty="0"/>
        </a:p>
      </dgm:t>
    </dgm:pt>
    <dgm:pt modelId="{44B3C015-BF50-464C-B03C-B7DCA70EEC4D}" type="parTrans" cxnId="{5CDC52CE-3F6D-2445-83D2-3108469B776B}">
      <dgm:prSet/>
      <dgm:spPr/>
      <dgm:t>
        <a:bodyPr/>
        <a:lstStyle/>
        <a:p>
          <a:endParaRPr lang="en-US"/>
        </a:p>
      </dgm:t>
    </dgm:pt>
    <dgm:pt modelId="{C3CCA143-CDD7-3145-9C44-D519F9D4553C}" type="sibTrans" cxnId="{5CDC52CE-3F6D-2445-83D2-3108469B776B}">
      <dgm:prSet/>
      <dgm:spPr/>
      <dgm:t>
        <a:bodyPr/>
        <a:lstStyle/>
        <a:p>
          <a:endParaRPr lang="en-US"/>
        </a:p>
      </dgm:t>
    </dgm:pt>
    <dgm:pt modelId="{CD5480B2-B0D0-F34A-A617-45E7FBD651DB}">
      <dgm:prSet/>
      <dgm:spPr/>
      <dgm:t>
        <a:bodyPr/>
        <a:lstStyle/>
        <a:p>
          <a:r>
            <a:rPr lang="en-US" dirty="0" smtClean="0"/>
            <a:t>Posts</a:t>
          </a:r>
          <a:endParaRPr lang="en-US" dirty="0"/>
        </a:p>
      </dgm:t>
    </dgm:pt>
    <dgm:pt modelId="{2B3A648E-DD8D-6242-B4DF-D12FE203CAC3}" type="parTrans" cxnId="{4F25C22F-E2BB-1947-AD8A-17BD1F889062}">
      <dgm:prSet/>
      <dgm:spPr/>
      <dgm:t>
        <a:bodyPr/>
        <a:lstStyle/>
        <a:p>
          <a:endParaRPr lang="en-US"/>
        </a:p>
      </dgm:t>
    </dgm:pt>
    <dgm:pt modelId="{0844053B-F5D1-3C42-BD04-D002C92AEE36}" type="sibTrans" cxnId="{4F25C22F-E2BB-1947-AD8A-17BD1F889062}">
      <dgm:prSet/>
      <dgm:spPr/>
      <dgm:t>
        <a:bodyPr/>
        <a:lstStyle/>
        <a:p>
          <a:endParaRPr lang="en-US"/>
        </a:p>
      </dgm:t>
    </dgm:pt>
    <dgm:pt modelId="{164148B1-AC5E-3847-9689-4577DB03A6D4}">
      <dgm:prSet/>
      <dgm:spPr/>
      <dgm:t>
        <a:bodyPr/>
        <a:lstStyle/>
        <a:p>
          <a:r>
            <a:rPr lang="en-US" dirty="0" smtClean="0"/>
            <a:t>Papers</a:t>
          </a:r>
          <a:endParaRPr lang="en-US" dirty="0"/>
        </a:p>
      </dgm:t>
    </dgm:pt>
    <dgm:pt modelId="{1645D270-5C38-FE4B-8EF2-A64308E009E7}" type="parTrans" cxnId="{82DF99A6-F571-004A-9C3C-D316FCE10C2F}">
      <dgm:prSet/>
      <dgm:spPr/>
      <dgm:t>
        <a:bodyPr/>
        <a:lstStyle/>
        <a:p>
          <a:endParaRPr lang="en-US"/>
        </a:p>
      </dgm:t>
    </dgm:pt>
    <dgm:pt modelId="{9A9AA9B8-F48E-614D-BB4D-F9770ED63B8F}" type="sibTrans" cxnId="{82DF99A6-F571-004A-9C3C-D316FCE10C2F}">
      <dgm:prSet/>
      <dgm:spPr/>
      <dgm:t>
        <a:bodyPr/>
        <a:lstStyle/>
        <a:p>
          <a:endParaRPr lang="en-US"/>
        </a:p>
      </dgm:t>
    </dgm:pt>
    <dgm:pt modelId="{FADCB930-DED6-E24E-AC05-B50BD1064ADE}">
      <dgm:prSet/>
      <dgm:spPr/>
      <dgm:t>
        <a:bodyPr/>
        <a:lstStyle/>
        <a:p>
          <a:r>
            <a:rPr lang="en-US" dirty="0" smtClean="0"/>
            <a:t>Photos</a:t>
          </a:r>
          <a:endParaRPr lang="en-US" dirty="0"/>
        </a:p>
      </dgm:t>
    </dgm:pt>
    <dgm:pt modelId="{D5648780-3AE3-D844-8489-66958B015EB1}" type="parTrans" cxnId="{1605D1F3-C563-4645-AFA9-F20FB32F727A}">
      <dgm:prSet/>
      <dgm:spPr/>
      <dgm:t>
        <a:bodyPr/>
        <a:lstStyle/>
        <a:p>
          <a:endParaRPr lang="en-US"/>
        </a:p>
      </dgm:t>
    </dgm:pt>
    <dgm:pt modelId="{D37FD083-87C6-D647-9001-3A769C28E0F9}" type="sibTrans" cxnId="{1605D1F3-C563-4645-AFA9-F20FB32F727A}">
      <dgm:prSet/>
      <dgm:spPr/>
      <dgm:t>
        <a:bodyPr/>
        <a:lstStyle/>
        <a:p>
          <a:endParaRPr lang="en-US"/>
        </a:p>
      </dgm:t>
    </dgm:pt>
    <dgm:pt modelId="{452415A3-AEAD-3C41-B394-BE7505D63652}">
      <dgm:prSet phldrT="[Text]"/>
      <dgm:spPr/>
      <dgm:t>
        <a:bodyPr/>
        <a:lstStyle/>
        <a:p>
          <a:r>
            <a:rPr lang="en-US" dirty="0" smtClean="0"/>
            <a:t>Name / ID</a:t>
          </a:r>
          <a:endParaRPr lang="en-US" dirty="0"/>
        </a:p>
      </dgm:t>
    </dgm:pt>
    <dgm:pt modelId="{735AD35E-E116-2C4A-A369-FBA3ECA33C10}" type="parTrans" cxnId="{8136D655-D4BF-7E40-A0FC-D84CBB2AA8AD}">
      <dgm:prSet/>
      <dgm:spPr/>
      <dgm:t>
        <a:bodyPr/>
        <a:lstStyle/>
        <a:p>
          <a:endParaRPr lang="en-US"/>
        </a:p>
      </dgm:t>
    </dgm:pt>
    <dgm:pt modelId="{7E5DBEB9-8438-8D47-8924-D02FB3B7EF8A}" type="sibTrans" cxnId="{8136D655-D4BF-7E40-A0FC-D84CBB2AA8AD}">
      <dgm:prSet/>
      <dgm:spPr/>
      <dgm:t>
        <a:bodyPr/>
        <a:lstStyle/>
        <a:p>
          <a:endParaRPr lang="en-US"/>
        </a:p>
      </dgm:t>
    </dgm:pt>
    <dgm:pt modelId="{913C93C4-42D0-EC44-ADAB-CEA59E5E9DAE}">
      <dgm:prSet phldrT="[Text]"/>
      <dgm:spPr/>
      <dgm:t>
        <a:bodyPr/>
        <a:lstStyle/>
        <a:p>
          <a:r>
            <a:rPr lang="en-US" dirty="0" smtClean="0"/>
            <a:t>Credentials</a:t>
          </a:r>
          <a:endParaRPr lang="en-US" dirty="0"/>
        </a:p>
      </dgm:t>
    </dgm:pt>
    <dgm:pt modelId="{31FB5FDA-941E-B448-B747-27B31AB7EC57}" type="parTrans" cxnId="{3D03FF8E-3754-BB4B-B486-C4B9E8D69329}">
      <dgm:prSet/>
      <dgm:spPr/>
      <dgm:t>
        <a:bodyPr/>
        <a:lstStyle/>
        <a:p>
          <a:endParaRPr lang="en-US"/>
        </a:p>
      </dgm:t>
    </dgm:pt>
    <dgm:pt modelId="{3248308D-EADD-B740-96DF-6DE362D261E1}" type="sibTrans" cxnId="{3D03FF8E-3754-BB4B-B486-C4B9E8D69329}">
      <dgm:prSet/>
      <dgm:spPr/>
      <dgm:t>
        <a:bodyPr/>
        <a:lstStyle/>
        <a:p>
          <a:endParaRPr lang="en-US"/>
        </a:p>
      </dgm:t>
    </dgm:pt>
    <dgm:pt modelId="{23D36EB0-2791-A54E-A1DE-B44260B17F3D}">
      <dgm:prSet phldrT="[Text]"/>
      <dgm:spPr/>
      <dgm:t>
        <a:bodyPr/>
        <a:lstStyle/>
        <a:p>
          <a:r>
            <a:rPr lang="en-US" dirty="0" smtClean="0"/>
            <a:t>Social Network</a:t>
          </a:r>
          <a:endParaRPr lang="en-US" dirty="0"/>
        </a:p>
      </dgm:t>
    </dgm:pt>
    <dgm:pt modelId="{26B8689C-3690-A545-BB37-F447D69672FE}" type="parTrans" cxnId="{68743ADD-0AC9-9542-A7BB-D64A38066D50}">
      <dgm:prSet/>
      <dgm:spPr/>
      <dgm:t>
        <a:bodyPr/>
        <a:lstStyle/>
        <a:p>
          <a:endParaRPr lang="en-US"/>
        </a:p>
      </dgm:t>
    </dgm:pt>
    <dgm:pt modelId="{BC5B07B1-7A41-BC47-8A9B-B3ED044867AB}" type="sibTrans" cxnId="{68743ADD-0AC9-9542-A7BB-D64A38066D50}">
      <dgm:prSet/>
      <dgm:spPr/>
      <dgm:t>
        <a:bodyPr/>
        <a:lstStyle/>
        <a:p>
          <a:endParaRPr lang="en-US"/>
        </a:p>
      </dgm:t>
    </dgm:pt>
    <dgm:pt modelId="{D9B723A6-E131-0140-B998-C4180EFA890C}">
      <dgm:prSet phldrT="[Text]"/>
      <dgm:spPr/>
      <dgm:t>
        <a:bodyPr/>
        <a:lstStyle/>
        <a:p>
          <a:r>
            <a:rPr lang="en-US" dirty="0" smtClean="0"/>
            <a:t>Friends</a:t>
          </a:r>
          <a:endParaRPr lang="en-US" dirty="0"/>
        </a:p>
      </dgm:t>
    </dgm:pt>
    <dgm:pt modelId="{DDEBA24D-5389-AD47-9177-281EC6ECE672}" type="parTrans" cxnId="{A94BAAC1-9593-3A4B-B664-347180ADF6B2}">
      <dgm:prSet/>
      <dgm:spPr/>
      <dgm:t>
        <a:bodyPr/>
        <a:lstStyle/>
        <a:p>
          <a:endParaRPr lang="en-US"/>
        </a:p>
      </dgm:t>
    </dgm:pt>
    <dgm:pt modelId="{2F389FDB-24B2-FC4E-955C-CDB7BFC0EB8F}" type="sibTrans" cxnId="{A94BAAC1-9593-3A4B-B664-347180ADF6B2}">
      <dgm:prSet/>
      <dgm:spPr/>
      <dgm:t>
        <a:bodyPr/>
        <a:lstStyle/>
        <a:p>
          <a:endParaRPr lang="en-US"/>
        </a:p>
      </dgm:t>
    </dgm:pt>
    <dgm:pt modelId="{3219DE4D-837B-C746-B85E-F0B6BC8A1B85}">
      <dgm:prSet phldrT="[Text]"/>
      <dgm:spPr/>
      <dgm:t>
        <a:bodyPr/>
        <a:lstStyle/>
        <a:p>
          <a:r>
            <a:rPr lang="en-US" dirty="0" smtClean="0"/>
            <a:t>Groups</a:t>
          </a:r>
          <a:endParaRPr lang="en-US" dirty="0"/>
        </a:p>
      </dgm:t>
    </dgm:pt>
    <dgm:pt modelId="{A3CCA0F0-5EDD-3944-80D9-459010A27C3D}" type="parTrans" cxnId="{3AE53B4D-37E3-1849-8B9A-DDFFA3840B20}">
      <dgm:prSet/>
      <dgm:spPr/>
      <dgm:t>
        <a:bodyPr/>
        <a:lstStyle/>
        <a:p>
          <a:endParaRPr lang="en-US"/>
        </a:p>
      </dgm:t>
    </dgm:pt>
    <dgm:pt modelId="{85CD2D00-1480-2742-A2DD-008D14379320}" type="sibTrans" cxnId="{3AE53B4D-37E3-1849-8B9A-DDFFA3840B20}">
      <dgm:prSet/>
      <dgm:spPr/>
      <dgm:t>
        <a:bodyPr/>
        <a:lstStyle/>
        <a:p>
          <a:endParaRPr lang="en-US"/>
        </a:p>
      </dgm:t>
    </dgm:pt>
    <dgm:pt modelId="{5FCFE488-7A19-DF4E-96D1-550D1F62C14F}" type="pres">
      <dgm:prSet presAssocID="{DBBBAD08-401D-5445-B157-0E47BBC288F2}" presName="diagram" presStyleCnt="0">
        <dgm:presLayoutVars>
          <dgm:chPref val="1"/>
          <dgm:dir/>
          <dgm:animOne val="branch"/>
          <dgm:animLvl val="lvl"/>
          <dgm:resizeHandles/>
        </dgm:presLayoutVars>
      </dgm:prSet>
      <dgm:spPr/>
    </dgm:pt>
    <dgm:pt modelId="{6AD4216B-2F44-5146-82FA-6878978F7CC7}" type="pres">
      <dgm:prSet presAssocID="{23678F2B-9824-8B40-B4C0-409E2DF319BD}" presName="root" presStyleCnt="0"/>
      <dgm:spPr/>
    </dgm:pt>
    <dgm:pt modelId="{316961A1-DE3E-9744-9C15-BC41B6DCD8A8}" type="pres">
      <dgm:prSet presAssocID="{23678F2B-9824-8B40-B4C0-409E2DF319BD}" presName="rootComposite" presStyleCnt="0"/>
      <dgm:spPr/>
    </dgm:pt>
    <dgm:pt modelId="{FDBF570A-B57E-7B46-9741-92DCE1E61E70}" type="pres">
      <dgm:prSet presAssocID="{23678F2B-9824-8B40-B4C0-409E2DF319BD}" presName="rootText" presStyleLbl="node1" presStyleIdx="0" presStyleCnt="3"/>
      <dgm:spPr/>
    </dgm:pt>
    <dgm:pt modelId="{6DFF5856-AC88-1645-BB06-A7901550F890}" type="pres">
      <dgm:prSet presAssocID="{23678F2B-9824-8B40-B4C0-409E2DF319BD}" presName="rootConnector" presStyleLbl="node1" presStyleIdx="0" presStyleCnt="3"/>
      <dgm:spPr/>
    </dgm:pt>
    <dgm:pt modelId="{CCEE7C7E-1D47-A141-8175-34CE9A493E2C}" type="pres">
      <dgm:prSet presAssocID="{23678F2B-9824-8B40-B4C0-409E2DF319BD}" presName="childShape" presStyleCnt="0"/>
      <dgm:spPr/>
    </dgm:pt>
    <dgm:pt modelId="{0D8D4BC8-D394-0442-AFF2-F2A4C41D7942}" type="pres">
      <dgm:prSet presAssocID="{2B3A648E-DD8D-6242-B4DF-D12FE203CAC3}" presName="Name13" presStyleLbl="parChTrans1D2" presStyleIdx="0" presStyleCnt="7"/>
      <dgm:spPr/>
    </dgm:pt>
    <dgm:pt modelId="{2A038D9A-DE55-7F43-81C5-2F1CD71E32F6}" type="pres">
      <dgm:prSet presAssocID="{CD5480B2-B0D0-F34A-A617-45E7FBD651DB}" presName="childText" presStyleLbl="bgAcc1" presStyleIdx="0" presStyleCnt="7">
        <dgm:presLayoutVars>
          <dgm:bulletEnabled val="1"/>
        </dgm:presLayoutVars>
      </dgm:prSet>
      <dgm:spPr/>
    </dgm:pt>
    <dgm:pt modelId="{ED296217-843F-F24D-93D8-48D496A4FD5B}" type="pres">
      <dgm:prSet presAssocID="{1645D270-5C38-FE4B-8EF2-A64308E009E7}" presName="Name13" presStyleLbl="parChTrans1D2" presStyleIdx="1" presStyleCnt="7"/>
      <dgm:spPr/>
    </dgm:pt>
    <dgm:pt modelId="{B41DD59C-EF68-BC4B-8EF4-A7F1955C4D88}" type="pres">
      <dgm:prSet presAssocID="{164148B1-AC5E-3847-9689-4577DB03A6D4}" presName="childText" presStyleLbl="bgAcc1" presStyleIdx="1" presStyleCnt="7">
        <dgm:presLayoutVars>
          <dgm:bulletEnabled val="1"/>
        </dgm:presLayoutVars>
      </dgm:prSet>
      <dgm:spPr/>
    </dgm:pt>
    <dgm:pt modelId="{8ECB8180-A61B-784E-B4AE-D1451F858585}" type="pres">
      <dgm:prSet presAssocID="{D5648780-3AE3-D844-8489-66958B015EB1}" presName="Name13" presStyleLbl="parChTrans1D2" presStyleIdx="2" presStyleCnt="7"/>
      <dgm:spPr/>
    </dgm:pt>
    <dgm:pt modelId="{D6520404-6C70-CA43-BFDD-E7563079742C}" type="pres">
      <dgm:prSet presAssocID="{FADCB930-DED6-E24E-AC05-B50BD1064ADE}" presName="childText" presStyleLbl="bgAcc1" presStyleIdx="2" presStyleCnt="7">
        <dgm:presLayoutVars>
          <dgm:bulletEnabled val="1"/>
        </dgm:presLayoutVars>
      </dgm:prSet>
      <dgm:spPr/>
    </dgm:pt>
    <dgm:pt modelId="{1BB1C4AA-13F0-264C-BF7F-F8D89F79BDF2}" type="pres">
      <dgm:prSet presAssocID="{65A3BFE9-B705-3742-B819-7FBCB9AABB99}" presName="root" presStyleCnt="0"/>
      <dgm:spPr/>
    </dgm:pt>
    <dgm:pt modelId="{CFCF5D3C-1666-7544-BA3D-63E85FE80F01}" type="pres">
      <dgm:prSet presAssocID="{65A3BFE9-B705-3742-B819-7FBCB9AABB99}" presName="rootComposite" presStyleCnt="0"/>
      <dgm:spPr/>
    </dgm:pt>
    <dgm:pt modelId="{D6898031-8125-544C-9FFE-EB605A154B8F}" type="pres">
      <dgm:prSet presAssocID="{65A3BFE9-B705-3742-B819-7FBCB9AABB99}" presName="rootText" presStyleLbl="node1" presStyleIdx="1" presStyleCnt="3"/>
      <dgm:spPr/>
    </dgm:pt>
    <dgm:pt modelId="{7C41E0D8-A064-1942-B9F6-FAA497DA8255}" type="pres">
      <dgm:prSet presAssocID="{65A3BFE9-B705-3742-B819-7FBCB9AABB99}" presName="rootConnector" presStyleLbl="node1" presStyleIdx="1" presStyleCnt="3"/>
      <dgm:spPr/>
    </dgm:pt>
    <dgm:pt modelId="{2D7972DD-056E-F949-948D-CCAC358C529F}" type="pres">
      <dgm:prSet presAssocID="{65A3BFE9-B705-3742-B819-7FBCB9AABB99}" presName="childShape" presStyleCnt="0"/>
      <dgm:spPr/>
    </dgm:pt>
    <dgm:pt modelId="{48097EBA-BD04-3947-BE97-6F337F9FDF55}" type="pres">
      <dgm:prSet presAssocID="{735AD35E-E116-2C4A-A369-FBA3ECA33C10}" presName="Name13" presStyleLbl="parChTrans1D2" presStyleIdx="3" presStyleCnt="7"/>
      <dgm:spPr/>
    </dgm:pt>
    <dgm:pt modelId="{6FCCA81B-420F-B746-B849-407E2347792E}" type="pres">
      <dgm:prSet presAssocID="{452415A3-AEAD-3C41-B394-BE7505D63652}" presName="childText" presStyleLbl="bgAcc1" presStyleIdx="3" presStyleCnt="7">
        <dgm:presLayoutVars>
          <dgm:bulletEnabled val="1"/>
        </dgm:presLayoutVars>
      </dgm:prSet>
      <dgm:spPr/>
    </dgm:pt>
    <dgm:pt modelId="{95711C42-E1A4-1C44-8CA4-70FDD23D9535}" type="pres">
      <dgm:prSet presAssocID="{31FB5FDA-941E-B448-B747-27B31AB7EC57}" presName="Name13" presStyleLbl="parChTrans1D2" presStyleIdx="4" presStyleCnt="7"/>
      <dgm:spPr/>
    </dgm:pt>
    <dgm:pt modelId="{45879E4F-2C8F-D740-9525-441C475DC6A5}" type="pres">
      <dgm:prSet presAssocID="{913C93C4-42D0-EC44-ADAB-CEA59E5E9DAE}" presName="childText" presStyleLbl="bgAcc1" presStyleIdx="4" presStyleCnt="7">
        <dgm:presLayoutVars>
          <dgm:bulletEnabled val="1"/>
        </dgm:presLayoutVars>
      </dgm:prSet>
      <dgm:spPr/>
    </dgm:pt>
    <dgm:pt modelId="{138EA001-63F6-5A4B-8DBD-D30AC315E2E4}" type="pres">
      <dgm:prSet presAssocID="{23D36EB0-2791-A54E-A1DE-B44260B17F3D}" presName="root" presStyleCnt="0"/>
      <dgm:spPr/>
    </dgm:pt>
    <dgm:pt modelId="{6CE0891C-D3BE-B744-B262-C59936FC3AB5}" type="pres">
      <dgm:prSet presAssocID="{23D36EB0-2791-A54E-A1DE-B44260B17F3D}" presName="rootComposite" presStyleCnt="0"/>
      <dgm:spPr/>
    </dgm:pt>
    <dgm:pt modelId="{59C5C05A-ED32-AE49-A0B4-48570AC35D78}" type="pres">
      <dgm:prSet presAssocID="{23D36EB0-2791-A54E-A1DE-B44260B17F3D}" presName="rootText" presStyleLbl="node1" presStyleIdx="2" presStyleCnt="3"/>
      <dgm:spPr/>
    </dgm:pt>
    <dgm:pt modelId="{7AFF21DD-1C7F-3B43-98D5-DE44F2B38AFB}" type="pres">
      <dgm:prSet presAssocID="{23D36EB0-2791-A54E-A1DE-B44260B17F3D}" presName="rootConnector" presStyleLbl="node1" presStyleIdx="2" presStyleCnt="3"/>
      <dgm:spPr/>
    </dgm:pt>
    <dgm:pt modelId="{5CF14B92-3AC3-1B44-A566-0D278BC07B4B}" type="pres">
      <dgm:prSet presAssocID="{23D36EB0-2791-A54E-A1DE-B44260B17F3D}" presName="childShape" presStyleCnt="0"/>
      <dgm:spPr/>
    </dgm:pt>
    <dgm:pt modelId="{350623A9-0183-CF41-9D93-AD811B6A0AA8}" type="pres">
      <dgm:prSet presAssocID="{DDEBA24D-5389-AD47-9177-281EC6ECE672}" presName="Name13" presStyleLbl="parChTrans1D2" presStyleIdx="5" presStyleCnt="7"/>
      <dgm:spPr/>
    </dgm:pt>
    <dgm:pt modelId="{3B773887-C404-EE4D-ABF4-57BE8BE1A650}" type="pres">
      <dgm:prSet presAssocID="{D9B723A6-E131-0140-B998-C4180EFA890C}" presName="childText" presStyleLbl="bgAcc1" presStyleIdx="5" presStyleCnt="7">
        <dgm:presLayoutVars>
          <dgm:bulletEnabled val="1"/>
        </dgm:presLayoutVars>
      </dgm:prSet>
      <dgm:spPr/>
    </dgm:pt>
    <dgm:pt modelId="{944AECDA-8ED1-FF42-AB4E-6A1974409393}" type="pres">
      <dgm:prSet presAssocID="{A3CCA0F0-5EDD-3944-80D9-459010A27C3D}" presName="Name13" presStyleLbl="parChTrans1D2" presStyleIdx="6" presStyleCnt="7"/>
      <dgm:spPr/>
    </dgm:pt>
    <dgm:pt modelId="{B2E9A13F-E7BA-3F46-83EC-F1AD9BC67DC7}" type="pres">
      <dgm:prSet presAssocID="{3219DE4D-837B-C746-B85E-F0B6BC8A1B85}" presName="childText" presStyleLbl="bgAcc1" presStyleIdx="6" presStyleCnt="7">
        <dgm:presLayoutVars>
          <dgm:bulletEnabled val="1"/>
        </dgm:presLayoutVars>
      </dgm:prSet>
      <dgm:spPr/>
    </dgm:pt>
  </dgm:ptLst>
  <dgm:cxnLst>
    <dgm:cxn modelId="{0B2990E4-DD87-984A-A08E-F460933B5D50}" type="presOf" srcId="{164148B1-AC5E-3847-9689-4577DB03A6D4}" destId="{B41DD59C-EF68-BC4B-8EF4-A7F1955C4D88}" srcOrd="0" destOrd="0" presId="urn:microsoft.com/office/officeart/2005/8/layout/hierarchy3"/>
    <dgm:cxn modelId="{ACC04494-0831-444F-9238-408EF0E25AE9}" type="presOf" srcId="{452415A3-AEAD-3C41-B394-BE7505D63652}" destId="{6FCCA81B-420F-B746-B849-407E2347792E}" srcOrd="0" destOrd="0" presId="urn:microsoft.com/office/officeart/2005/8/layout/hierarchy3"/>
    <dgm:cxn modelId="{AF4B9591-EADC-6E4E-8FE9-FC617A6BEFCD}" type="presOf" srcId="{1645D270-5C38-FE4B-8EF2-A64308E009E7}" destId="{ED296217-843F-F24D-93D8-48D496A4FD5B}" srcOrd="0" destOrd="0" presId="urn:microsoft.com/office/officeart/2005/8/layout/hierarchy3"/>
    <dgm:cxn modelId="{99A7710C-FDFA-C546-96B4-58E75725C206}" type="presOf" srcId="{CD5480B2-B0D0-F34A-A617-45E7FBD651DB}" destId="{2A038D9A-DE55-7F43-81C5-2F1CD71E32F6}" srcOrd="0" destOrd="0" presId="urn:microsoft.com/office/officeart/2005/8/layout/hierarchy3"/>
    <dgm:cxn modelId="{C70A2AFC-CC29-4D45-9A61-1A290CCA6F07}" type="presOf" srcId="{31FB5FDA-941E-B448-B747-27B31AB7EC57}" destId="{95711C42-E1A4-1C44-8CA4-70FDD23D9535}" srcOrd="0" destOrd="0" presId="urn:microsoft.com/office/officeart/2005/8/layout/hierarchy3"/>
    <dgm:cxn modelId="{C8384383-2455-624D-A0A2-7898DDF583C7}" type="presOf" srcId="{23D36EB0-2791-A54E-A1DE-B44260B17F3D}" destId="{7AFF21DD-1C7F-3B43-98D5-DE44F2B38AFB}" srcOrd="1" destOrd="0" presId="urn:microsoft.com/office/officeart/2005/8/layout/hierarchy3"/>
    <dgm:cxn modelId="{4F25C22F-E2BB-1947-AD8A-17BD1F889062}" srcId="{23678F2B-9824-8B40-B4C0-409E2DF319BD}" destId="{CD5480B2-B0D0-F34A-A617-45E7FBD651DB}" srcOrd="0" destOrd="0" parTransId="{2B3A648E-DD8D-6242-B4DF-D12FE203CAC3}" sibTransId="{0844053B-F5D1-3C42-BD04-D002C92AEE36}"/>
    <dgm:cxn modelId="{5CDC52CE-3F6D-2445-83D2-3108469B776B}" srcId="{DBBBAD08-401D-5445-B157-0E47BBC288F2}" destId="{65A3BFE9-B705-3742-B819-7FBCB9AABB99}" srcOrd="1" destOrd="0" parTransId="{44B3C015-BF50-464C-B03C-B7DCA70EEC4D}" sibTransId="{C3CCA143-CDD7-3145-9C44-D519F9D4553C}"/>
    <dgm:cxn modelId="{061FC25C-97A8-D744-B104-F843B607C310}" type="presOf" srcId="{23D36EB0-2791-A54E-A1DE-B44260B17F3D}" destId="{59C5C05A-ED32-AE49-A0B4-48570AC35D78}" srcOrd="0" destOrd="0" presId="urn:microsoft.com/office/officeart/2005/8/layout/hierarchy3"/>
    <dgm:cxn modelId="{3AE53B4D-37E3-1849-8B9A-DDFFA3840B20}" srcId="{23D36EB0-2791-A54E-A1DE-B44260B17F3D}" destId="{3219DE4D-837B-C746-B85E-F0B6BC8A1B85}" srcOrd="1" destOrd="0" parTransId="{A3CCA0F0-5EDD-3944-80D9-459010A27C3D}" sibTransId="{85CD2D00-1480-2742-A2DD-008D14379320}"/>
    <dgm:cxn modelId="{DAF98800-B398-8442-8E45-0E321CEE9C2A}" type="presOf" srcId="{FADCB930-DED6-E24E-AC05-B50BD1064ADE}" destId="{D6520404-6C70-CA43-BFDD-E7563079742C}" srcOrd="0" destOrd="0" presId="urn:microsoft.com/office/officeart/2005/8/layout/hierarchy3"/>
    <dgm:cxn modelId="{22B82C1B-B8B8-774C-AF1D-8799392C5F69}" type="presOf" srcId="{65A3BFE9-B705-3742-B819-7FBCB9AABB99}" destId="{7C41E0D8-A064-1942-B9F6-FAA497DA8255}" srcOrd="1" destOrd="0" presId="urn:microsoft.com/office/officeart/2005/8/layout/hierarchy3"/>
    <dgm:cxn modelId="{2777CC6D-5B66-4C43-983A-F23DF74B7184}" type="presOf" srcId="{2B3A648E-DD8D-6242-B4DF-D12FE203CAC3}" destId="{0D8D4BC8-D394-0442-AFF2-F2A4C41D7942}" srcOrd="0" destOrd="0" presId="urn:microsoft.com/office/officeart/2005/8/layout/hierarchy3"/>
    <dgm:cxn modelId="{2B75A4A9-A5B2-F449-AF8C-053F8F75B932}" type="presOf" srcId="{DBBBAD08-401D-5445-B157-0E47BBC288F2}" destId="{5FCFE488-7A19-DF4E-96D1-550D1F62C14F}" srcOrd="0" destOrd="0" presId="urn:microsoft.com/office/officeart/2005/8/layout/hierarchy3"/>
    <dgm:cxn modelId="{1605D1F3-C563-4645-AFA9-F20FB32F727A}" srcId="{23678F2B-9824-8B40-B4C0-409E2DF319BD}" destId="{FADCB930-DED6-E24E-AC05-B50BD1064ADE}" srcOrd="2" destOrd="0" parTransId="{D5648780-3AE3-D844-8489-66958B015EB1}" sibTransId="{D37FD083-87C6-D647-9001-3A769C28E0F9}"/>
    <dgm:cxn modelId="{68743ADD-0AC9-9542-A7BB-D64A38066D50}" srcId="{DBBBAD08-401D-5445-B157-0E47BBC288F2}" destId="{23D36EB0-2791-A54E-A1DE-B44260B17F3D}" srcOrd="2" destOrd="0" parTransId="{26B8689C-3690-A545-BB37-F447D69672FE}" sibTransId="{BC5B07B1-7A41-BC47-8A9B-B3ED044867AB}"/>
    <dgm:cxn modelId="{8136D655-D4BF-7E40-A0FC-D84CBB2AA8AD}" srcId="{65A3BFE9-B705-3742-B819-7FBCB9AABB99}" destId="{452415A3-AEAD-3C41-B394-BE7505D63652}" srcOrd="0" destOrd="0" parTransId="{735AD35E-E116-2C4A-A369-FBA3ECA33C10}" sibTransId="{7E5DBEB9-8438-8D47-8924-D02FB3B7EF8A}"/>
    <dgm:cxn modelId="{899507FE-57EE-1B40-9F4F-BEFC0669D14B}" type="presOf" srcId="{A3CCA0F0-5EDD-3944-80D9-459010A27C3D}" destId="{944AECDA-8ED1-FF42-AB4E-6A1974409393}" srcOrd="0" destOrd="0" presId="urn:microsoft.com/office/officeart/2005/8/layout/hierarchy3"/>
    <dgm:cxn modelId="{A94BAAC1-9593-3A4B-B664-347180ADF6B2}" srcId="{23D36EB0-2791-A54E-A1DE-B44260B17F3D}" destId="{D9B723A6-E131-0140-B998-C4180EFA890C}" srcOrd="0" destOrd="0" parTransId="{DDEBA24D-5389-AD47-9177-281EC6ECE672}" sibTransId="{2F389FDB-24B2-FC4E-955C-CDB7BFC0EB8F}"/>
    <dgm:cxn modelId="{C8249F28-82C5-6B4C-BD31-07A968CD011F}" srcId="{DBBBAD08-401D-5445-B157-0E47BBC288F2}" destId="{23678F2B-9824-8B40-B4C0-409E2DF319BD}" srcOrd="0" destOrd="0" parTransId="{3CECD3B8-258D-734D-A654-769B35B82774}" sibTransId="{BA4615C3-032E-BA48-A5AD-C0F3904FD521}"/>
    <dgm:cxn modelId="{6651A631-3DF3-0D40-8ABE-EB5984D606B9}" type="presOf" srcId="{3219DE4D-837B-C746-B85E-F0B6BC8A1B85}" destId="{B2E9A13F-E7BA-3F46-83EC-F1AD9BC67DC7}" srcOrd="0" destOrd="0" presId="urn:microsoft.com/office/officeart/2005/8/layout/hierarchy3"/>
    <dgm:cxn modelId="{9DE419FB-D449-874F-831A-48B97C44FAA5}" type="presOf" srcId="{23678F2B-9824-8B40-B4C0-409E2DF319BD}" destId="{6DFF5856-AC88-1645-BB06-A7901550F890}" srcOrd="1" destOrd="0" presId="urn:microsoft.com/office/officeart/2005/8/layout/hierarchy3"/>
    <dgm:cxn modelId="{6EBFD0A7-7716-3A48-B9AB-3A3E4E3FD94A}" type="presOf" srcId="{735AD35E-E116-2C4A-A369-FBA3ECA33C10}" destId="{48097EBA-BD04-3947-BE97-6F337F9FDF55}" srcOrd="0" destOrd="0" presId="urn:microsoft.com/office/officeart/2005/8/layout/hierarchy3"/>
    <dgm:cxn modelId="{267D7537-F041-7545-9A9F-886F8A026F4F}" type="presOf" srcId="{913C93C4-42D0-EC44-ADAB-CEA59E5E9DAE}" destId="{45879E4F-2C8F-D740-9525-441C475DC6A5}" srcOrd="0" destOrd="0" presId="urn:microsoft.com/office/officeart/2005/8/layout/hierarchy3"/>
    <dgm:cxn modelId="{8E3D1D61-3D3E-5F47-8E96-055405C579D7}" type="presOf" srcId="{DDEBA24D-5389-AD47-9177-281EC6ECE672}" destId="{350623A9-0183-CF41-9D93-AD811B6A0AA8}" srcOrd="0" destOrd="0" presId="urn:microsoft.com/office/officeart/2005/8/layout/hierarchy3"/>
    <dgm:cxn modelId="{6296C54B-B9B7-7647-99A9-9ECB1B5DA5BE}" type="presOf" srcId="{D9B723A6-E131-0140-B998-C4180EFA890C}" destId="{3B773887-C404-EE4D-ABF4-57BE8BE1A650}" srcOrd="0" destOrd="0" presId="urn:microsoft.com/office/officeart/2005/8/layout/hierarchy3"/>
    <dgm:cxn modelId="{EF6A5690-7BDE-7149-9653-808791CC3CEF}" type="presOf" srcId="{23678F2B-9824-8B40-B4C0-409E2DF319BD}" destId="{FDBF570A-B57E-7B46-9741-92DCE1E61E70}" srcOrd="0" destOrd="0" presId="urn:microsoft.com/office/officeart/2005/8/layout/hierarchy3"/>
    <dgm:cxn modelId="{CDDDFC1F-D053-3F49-B706-05E27BF5269A}" type="presOf" srcId="{D5648780-3AE3-D844-8489-66958B015EB1}" destId="{8ECB8180-A61B-784E-B4AE-D1451F858585}" srcOrd="0" destOrd="0" presId="urn:microsoft.com/office/officeart/2005/8/layout/hierarchy3"/>
    <dgm:cxn modelId="{3D03FF8E-3754-BB4B-B486-C4B9E8D69329}" srcId="{65A3BFE9-B705-3742-B819-7FBCB9AABB99}" destId="{913C93C4-42D0-EC44-ADAB-CEA59E5E9DAE}" srcOrd="1" destOrd="0" parTransId="{31FB5FDA-941E-B448-B747-27B31AB7EC57}" sibTransId="{3248308D-EADD-B740-96DF-6DE362D261E1}"/>
    <dgm:cxn modelId="{CA82EC73-5EC5-0C41-B062-36EB54A5C123}" type="presOf" srcId="{65A3BFE9-B705-3742-B819-7FBCB9AABB99}" destId="{D6898031-8125-544C-9FFE-EB605A154B8F}" srcOrd="0" destOrd="0" presId="urn:microsoft.com/office/officeart/2005/8/layout/hierarchy3"/>
    <dgm:cxn modelId="{82DF99A6-F571-004A-9C3C-D316FCE10C2F}" srcId="{23678F2B-9824-8B40-B4C0-409E2DF319BD}" destId="{164148B1-AC5E-3847-9689-4577DB03A6D4}" srcOrd="1" destOrd="0" parTransId="{1645D270-5C38-FE4B-8EF2-A64308E009E7}" sibTransId="{9A9AA9B8-F48E-614D-BB4D-F9770ED63B8F}"/>
    <dgm:cxn modelId="{CA540DCE-D603-C846-B174-8DB0E11899B1}" type="presParOf" srcId="{5FCFE488-7A19-DF4E-96D1-550D1F62C14F}" destId="{6AD4216B-2F44-5146-82FA-6878978F7CC7}" srcOrd="0" destOrd="0" presId="urn:microsoft.com/office/officeart/2005/8/layout/hierarchy3"/>
    <dgm:cxn modelId="{4E9BFF18-223B-5D4A-AA8B-0CE1C06C41C2}" type="presParOf" srcId="{6AD4216B-2F44-5146-82FA-6878978F7CC7}" destId="{316961A1-DE3E-9744-9C15-BC41B6DCD8A8}" srcOrd="0" destOrd="0" presId="urn:microsoft.com/office/officeart/2005/8/layout/hierarchy3"/>
    <dgm:cxn modelId="{D2954954-D3A8-F948-9F9D-0799403FED32}" type="presParOf" srcId="{316961A1-DE3E-9744-9C15-BC41B6DCD8A8}" destId="{FDBF570A-B57E-7B46-9741-92DCE1E61E70}" srcOrd="0" destOrd="0" presId="urn:microsoft.com/office/officeart/2005/8/layout/hierarchy3"/>
    <dgm:cxn modelId="{DFED4AF2-C666-2046-96F9-38391507FB76}" type="presParOf" srcId="{316961A1-DE3E-9744-9C15-BC41B6DCD8A8}" destId="{6DFF5856-AC88-1645-BB06-A7901550F890}" srcOrd="1" destOrd="0" presId="urn:microsoft.com/office/officeart/2005/8/layout/hierarchy3"/>
    <dgm:cxn modelId="{10EA221F-E24A-AF4E-98F8-C08A70BD8C56}" type="presParOf" srcId="{6AD4216B-2F44-5146-82FA-6878978F7CC7}" destId="{CCEE7C7E-1D47-A141-8175-34CE9A493E2C}" srcOrd="1" destOrd="0" presId="urn:microsoft.com/office/officeart/2005/8/layout/hierarchy3"/>
    <dgm:cxn modelId="{1712175B-356D-404A-B101-C933B977F52F}" type="presParOf" srcId="{CCEE7C7E-1D47-A141-8175-34CE9A493E2C}" destId="{0D8D4BC8-D394-0442-AFF2-F2A4C41D7942}" srcOrd="0" destOrd="0" presId="urn:microsoft.com/office/officeart/2005/8/layout/hierarchy3"/>
    <dgm:cxn modelId="{EBEC592B-382E-3847-85EE-A0EE7CFC08F0}" type="presParOf" srcId="{CCEE7C7E-1D47-A141-8175-34CE9A493E2C}" destId="{2A038D9A-DE55-7F43-81C5-2F1CD71E32F6}" srcOrd="1" destOrd="0" presId="urn:microsoft.com/office/officeart/2005/8/layout/hierarchy3"/>
    <dgm:cxn modelId="{116D4E87-FD27-A04C-8A07-790620300F8B}" type="presParOf" srcId="{CCEE7C7E-1D47-A141-8175-34CE9A493E2C}" destId="{ED296217-843F-F24D-93D8-48D496A4FD5B}" srcOrd="2" destOrd="0" presId="urn:microsoft.com/office/officeart/2005/8/layout/hierarchy3"/>
    <dgm:cxn modelId="{9D63FB33-72D8-8D4D-A688-E2B51C04092F}" type="presParOf" srcId="{CCEE7C7E-1D47-A141-8175-34CE9A493E2C}" destId="{B41DD59C-EF68-BC4B-8EF4-A7F1955C4D88}" srcOrd="3" destOrd="0" presId="urn:microsoft.com/office/officeart/2005/8/layout/hierarchy3"/>
    <dgm:cxn modelId="{B69ACF7C-C152-574B-9EEA-1A18313B6644}" type="presParOf" srcId="{CCEE7C7E-1D47-A141-8175-34CE9A493E2C}" destId="{8ECB8180-A61B-784E-B4AE-D1451F858585}" srcOrd="4" destOrd="0" presId="urn:microsoft.com/office/officeart/2005/8/layout/hierarchy3"/>
    <dgm:cxn modelId="{23F16943-FDB8-794E-B635-12EBF43609F2}" type="presParOf" srcId="{CCEE7C7E-1D47-A141-8175-34CE9A493E2C}" destId="{D6520404-6C70-CA43-BFDD-E7563079742C}" srcOrd="5" destOrd="0" presId="urn:microsoft.com/office/officeart/2005/8/layout/hierarchy3"/>
    <dgm:cxn modelId="{24CDC087-4175-A144-BD23-57BCCFF37543}" type="presParOf" srcId="{5FCFE488-7A19-DF4E-96D1-550D1F62C14F}" destId="{1BB1C4AA-13F0-264C-BF7F-F8D89F79BDF2}" srcOrd="1" destOrd="0" presId="urn:microsoft.com/office/officeart/2005/8/layout/hierarchy3"/>
    <dgm:cxn modelId="{DA1E0E3B-D7F8-EB42-88C5-E000F08D9BC6}" type="presParOf" srcId="{1BB1C4AA-13F0-264C-BF7F-F8D89F79BDF2}" destId="{CFCF5D3C-1666-7544-BA3D-63E85FE80F01}" srcOrd="0" destOrd="0" presId="urn:microsoft.com/office/officeart/2005/8/layout/hierarchy3"/>
    <dgm:cxn modelId="{A0EDC701-E765-0741-B81D-DCE462DE1778}" type="presParOf" srcId="{CFCF5D3C-1666-7544-BA3D-63E85FE80F01}" destId="{D6898031-8125-544C-9FFE-EB605A154B8F}" srcOrd="0" destOrd="0" presId="urn:microsoft.com/office/officeart/2005/8/layout/hierarchy3"/>
    <dgm:cxn modelId="{47BB2444-42C2-A049-A664-C597FF8FF94F}" type="presParOf" srcId="{CFCF5D3C-1666-7544-BA3D-63E85FE80F01}" destId="{7C41E0D8-A064-1942-B9F6-FAA497DA8255}" srcOrd="1" destOrd="0" presId="urn:microsoft.com/office/officeart/2005/8/layout/hierarchy3"/>
    <dgm:cxn modelId="{07921F90-371D-DE45-8D07-E8B05F16630E}" type="presParOf" srcId="{1BB1C4AA-13F0-264C-BF7F-F8D89F79BDF2}" destId="{2D7972DD-056E-F949-948D-CCAC358C529F}" srcOrd="1" destOrd="0" presId="urn:microsoft.com/office/officeart/2005/8/layout/hierarchy3"/>
    <dgm:cxn modelId="{9EA9C33B-5B27-7144-A326-189A000A5F21}" type="presParOf" srcId="{2D7972DD-056E-F949-948D-CCAC358C529F}" destId="{48097EBA-BD04-3947-BE97-6F337F9FDF55}" srcOrd="0" destOrd="0" presId="urn:microsoft.com/office/officeart/2005/8/layout/hierarchy3"/>
    <dgm:cxn modelId="{6976640B-45B7-ED46-9444-50E5C8C86F25}" type="presParOf" srcId="{2D7972DD-056E-F949-948D-CCAC358C529F}" destId="{6FCCA81B-420F-B746-B849-407E2347792E}" srcOrd="1" destOrd="0" presId="urn:microsoft.com/office/officeart/2005/8/layout/hierarchy3"/>
    <dgm:cxn modelId="{CEAAA649-A896-744F-B16F-B071EE8E955A}" type="presParOf" srcId="{2D7972DD-056E-F949-948D-CCAC358C529F}" destId="{95711C42-E1A4-1C44-8CA4-70FDD23D9535}" srcOrd="2" destOrd="0" presId="urn:microsoft.com/office/officeart/2005/8/layout/hierarchy3"/>
    <dgm:cxn modelId="{9EB2DA61-3370-7D43-9155-565A97E92500}" type="presParOf" srcId="{2D7972DD-056E-F949-948D-CCAC358C529F}" destId="{45879E4F-2C8F-D740-9525-441C475DC6A5}" srcOrd="3" destOrd="0" presId="urn:microsoft.com/office/officeart/2005/8/layout/hierarchy3"/>
    <dgm:cxn modelId="{ACDD70F3-B388-DB47-9339-C98406023F41}" type="presParOf" srcId="{5FCFE488-7A19-DF4E-96D1-550D1F62C14F}" destId="{138EA001-63F6-5A4B-8DBD-D30AC315E2E4}" srcOrd="2" destOrd="0" presId="urn:microsoft.com/office/officeart/2005/8/layout/hierarchy3"/>
    <dgm:cxn modelId="{616B5785-B356-124A-957B-800A00E7C4C0}" type="presParOf" srcId="{138EA001-63F6-5A4B-8DBD-D30AC315E2E4}" destId="{6CE0891C-D3BE-B744-B262-C59936FC3AB5}" srcOrd="0" destOrd="0" presId="urn:microsoft.com/office/officeart/2005/8/layout/hierarchy3"/>
    <dgm:cxn modelId="{AD542F1F-AB52-B740-87B6-F8A4DCE36E47}" type="presParOf" srcId="{6CE0891C-D3BE-B744-B262-C59936FC3AB5}" destId="{59C5C05A-ED32-AE49-A0B4-48570AC35D78}" srcOrd="0" destOrd="0" presId="urn:microsoft.com/office/officeart/2005/8/layout/hierarchy3"/>
    <dgm:cxn modelId="{C8B13E54-3F34-214E-AA9C-E25CBFABCE17}" type="presParOf" srcId="{6CE0891C-D3BE-B744-B262-C59936FC3AB5}" destId="{7AFF21DD-1C7F-3B43-98D5-DE44F2B38AFB}" srcOrd="1" destOrd="0" presId="urn:microsoft.com/office/officeart/2005/8/layout/hierarchy3"/>
    <dgm:cxn modelId="{B5706F10-1B19-EC4D-9255-06988E7F99CE}" type="presParOf" srcId="{138EA001-63F6-5A4B-8DBD-D30AC315E2E4}" destId="{5CF14B92-3AC3-1B44-A566-0D278BC07B4B}" srcOrd="1" destOrd="0" presId="urn:microsoft.com/office/officeart/2005/8/layout/hierarchy3"/>
    <dgm:cxn modelId="{17292E4D-8F13-594F-96EF-D6BDB5BC0768}" type="presParOf" srcId="{5CF14B92-3AC3-1B44-A566-0D278BC07B4B}" destId="{350623A9-0183-CF41-9D93-AD811B6A0AA8}" srcOrd="0" destOrd="0" presId="urn:microsoft.com/office/officeart/2005/8/layout/hierarchy3"/>
    <dgm:cxn modelId="{8C63773D-D8E1-7D4D-9B51-48A4272FA52D}" type="presParOf" srcId="{5CF14B92-3AC3-1B44-A566-0D278BC07B4B}" destId="{3B773887-C404-EE4D-ABF4-57BE8BE1A650}" srcOrd="1" destOrd="0" presId="urn:microsoft.com/office/officeart/2005/8/layout/hierarchy3"/>
    <dgm:cxn modelId="{07E1DC16-0AFC-A042-B886-91A19A949DE7}" type="presParOf" srcId="{5CF14B92-3AC3-1B44-A566-0D278BC07B4B}" destId="{944AECDA-8ED1-FF42-AB4E-6A1974409393}" srcOrd="2" destOrd="0" presId="urn:microsoft.com/office/officeart/2005/8/layout/hierarchy3"/>
    <dgm:cxn modelId="{22696802-5657-B24C-BEE5-E02B3ECDC6BC}" type="presParOf" srcId="{5CF14B92-3AC3-1B44-A566-0D278BC07B4B}" destId="{B2E9A13F-E7BA-3F46-83EC-F1AD9BC67DC7}" srcOrd="3"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A90E7-DA24-544C-91B9-B49E76E0A43E}">
      <dsp:nvSpPr>
        <dsp:cNvPr id="0" name=""/>
        <dsp:cNvSpPr/>
      </dsp:nvSpPr>
      <dsp:spPr>
        <a:xfrm>
          <a:off x="826405" y="1577899"/>
          <a:ext cx="2740329" cy="137016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n-US" sz="5000" kern="1200" dirty="0" smtClean="0"/>
            <a:t>Browser</a:t>
          </a:r>
          <a:endParaRPr lang="en-US" sz="5000" kern="1200" dirty="0"/>
        </a:p>
      </dsp:txBody>
      <dsp:txXfrm>
        <a:off x="866536" y="1618030"/>
        <a:ext cx="2660067" cy="1289902"/>
      </dsp:txXfrm>
    </dsp:sp>
    <dsp:sp modelId="{DEDFCCA8-B0A9-E54B-B234-EE7C36EC60DE}">
      <dsp:nvSpPr>
        <dsp:cNvPr id="0" name=""/>
        <dsp:cNvSpPr/>
      </dsp:nvSpPr>
      <dsp:spPr>
        <a:xfrm rot="18289469">
          <a:off x="3155073" y="1447890"/>
          <a:ext cx="1919453" cy="54492"/>
        </a:xfrm>
        <a:custGeom>
          <a:avLst/>
          <a:gdLst/>
          <a:ahLst/>
          <a:cxnLst/>
          <a:rect l="0" t="0" r="0" b="0"/>
          <a:pathLst>
            <a:path>
              <a:moveTo>
                <a:pt x="0" y="27246"/>
              </a:moveTo>
              <a:lnTo>
                <a:pt x="1919453" y="2724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4066813" y="1427150"/>
        <a:ext cx="95972" cy="95972"/>
      </dsp:txXfrm>
    </dsp:sp>
    <dsp:sp modelId="{4E6ED965-8FF4-094A-BC3B-A52DDBC2A999}">
      <dsp:nvSpPr>
        <dsp:cNvPr id="0" name=""/>
        <dsp:cNvSpPr/>
      </dsp:nvSpPr>
      <dsp:spPr>
        <a:xfrm>
          <a:off x="4662865" y="2209"/>
          <a:ext cx="2740329" cy="137016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n-US" sz="5000" kern="1200" dirty="0" smtClean="0"/>
            <a:t>Moodle</a:t>
          </a:r>
          <a:endParaRPr lang="en-US" sz="5000" kern="1200" dirty="0"/>
        </a:p>
      </dsp:txBody>
      <dsp:txXfrm>
        <a:off x="4702996" y="42340"/>
        <a:ext cx="2660067" cy="1289902"/>
      </dsp:txXfrm>
    </dsp:sp>
    <dsp:sp modelId="{324EC9AE-C931-0F42-B201-13FB63A8C615}">
      <dsp:nvSpPr>
        <dsp:cNvPr id="0" name=""/>
        <dsp:cNvSpPr/>
      </dsp:nvSpPr>
      <dsp:spPr>
        <a:xfrm>
          <a:off x="3566734" y="2235735"/>
          <a:ext cx="1096131" cy="54492"/>
        </a:xfrm>
        <a:custGeom>
          <a:avLst/>
          <a:gdLst/>
          <a:ahLst/>
          <a:cxnLst/>
          <a:rect l="0" t="0" r="0" b="0"/>
          <a:pathLst>
            <a:path>
              <a:moveTo>
                <a:pt x="0" y="27246"/>
              </a:moveTo>
              <a:lnTo>
                <a:pt x="1096131" y="2724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87396" y="2235578"/>
        <a:ext cx="54806" cy="54806"/>
      </dsp:txXfrm>
    </dsp:sp>
    <dsp:sp modelId="{5830A49C-7A23-BE43-878B-A41ACA7A9848}">
      <dsp:nvSpPr>
        <dsp:cNvPr id="0" name=""/>
        <dsp:cNvSpPr/>
      </dsp:nvSpPr>
      <dsp:spPr>
        <a:xfrm>
          <a:off x="4662865" y="1577899"/>
          <a:ext cx="2740329" cy="137016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n-US" sz="5000" kern="1200" dirty="0" smtClean="0"/>
            <a:t>D2L</a:t>
          </a:r>
          <a:endParaRPr lang="en-US" sz="5000" kern="1200" dirty="0"/>
        </a:p>
      </dsp:txBody>
      <dsp:txXfrm>
        <a:off x="4702996" y="1618030"/>
        <a:ext cx="2660067" cy="1289902"/>
      </dsp:txXfrm>
    </dsp:sp>
    <dsp:sp modelId="{824E5531-0941-E043-8F7B-26DCFBB4F1A8}">
      <dsp:nvSpPr>
        <dsp:cNvPr id="0" name=""/>
        <dsp:cNvSpPr/>
      </dsp:nvSpPr>
      <dsp:spPr>
        <a:xfrm rot="3310531">
          <a:off x="3155073" y="3023580"/>
          <a:ext cx="1919453" cy="54492"/>
        </a:xfrm>
        <a:custGeom>
          <a:avLst/>
          <a:gdLst/>
          <a:ahLst/>
          <a:cxnLst/>
          <a:rect l="0" t="0" r="0" b="0"/>
          <a:pathLst>
            <a:path>
              <a:moveTo>
                <a:pt x="0" y="27246"/>
              </a:moveTo>
              <a:lnTo>
                <a:pt x="1919453" y="2724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4066813" y="3002839"/>
        <a:ext cx="95972" cy="95972"/>
      </dsp:txXfrm>
    </dsp:sp>
    <dsp:sp modelId="{F46F7EAA-A3F3-1947-B736-42441EE43AB0}">
      <dsp:nvSpPr>
        <dsp:cNvPr id="0" name=""/>
        <dsp:cNvSpPr/>
      </dsp:nvSpPr>
      <dsp:spPr>
        <a:xfrm>
          <a:off x="4662865" y="3153588"/>
          <a:ext cx="2740329" cy="137016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n-US" sz="5000" kern="1200" dirty="0" smtClean="0"/>
            <a:t>Robot Car</a:t>
          </a:r>
          <a:endParaRPr lang="en-US" sz="5000" kern="1200" dirty="0"/>
        </a:p>
      </dsp:txBody>
      <dsp:txXfrm>
        <a:off x="4702996" y="3193719"/>
        <a:ext cx="2660067" cy="12899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EABDF-8239-A045-AE3F-AED8318D1777}">
      <dsp:nvSpPr>
        <dsp:cNvPr id="0" name=""/>
        <dsp:cNvSpPr/>
      </dsp:nvSpPr>
      <dsp:spPr>
        <a:xfrm>
          <a:off x="632814" y="1928175"/>
          <a:ext cx="1339225" cy="6696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Browser</a:t>
          </a:r>
          <a:endParaRPr lang="en-US" sz="2000" kern="1200" dirty="0"/>
        </a:p>
      </dsp:txBody>
      <dsp:txXfrm>
        <a:off x="652426" y="1947787"/>
        <a:ext cx="1300001" cy="630388"/>
      </dsp:txXfrm>
    </dsp:sp>
    <dsp:sp modelId="{BDD1167A-8A2C-864C-B95E-1A1832792DC2}">
      <dsp:nvSpPr>
        <dsp:cNvPr id="0" name=""/>
        <dsp:cNvSpPr/>
      </dsp:nvSpPr>
      <dsp:spPr>
        <a:xfrm rot="17692822">
          <a:off x="1603257" y="1672125"/>
          <a:ext cx="1273254" cy="26630"/>
        </a:xfrm>
        <a:custGeom>
          <a:avLst/>
          <a:gdLst/>
          <a:ahLst/>
          <a:cxnLst/>
          <a:rect l="0" t="0" r="0" b="0"/>
          <a:pathLst>
            <a:path>
              <a:moveTo>
                <a:pt x="0" y="13315"/>
              </a:moveTo>
              <a:lnTo>
                <a:pt x="1273254" y="1331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08053" y="1653609"/>
        <a:ext cx="63662" cy="63662"/>
      </dsp:txXfrm>
    </dsp:sp>
    <dsp:sp modelId="{109CBD6D-1DA6-6A4C-A6F3-CA49FEED6AB9}">
      <dsp:nvSpPr>
        <dsp:cNvPr id="0" name=""/>
        <dsp:cNvSpPr/>
      </dsp:nvSpPr>
      <dsp:spPr>
        <a:xfrm>
          <a:off x="2507729" y="773093"/>
          <a:ext cx="1339225" cy="6696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Moodle</a:t>
          </a:r>
          <a:endParaRPr lang="en-US" sz="2000" kern="1200" dirty="0"/>
        </a:p>
      </dsp:txBody>
      <dsp:txXfrm>
        <a:off x="2527341" y="792705"/>
        <a:ext cx="1300001" cy="630388"/>
      </dsp:txXfrm>
    </dsp:sp>
    <dsp:sp modelId="{FE772951-A918-D646-A2F6-8EF2ED70B2CB}">
      <dsp:nvSpPr>
        <dsp:cNvPr id="0" name=""/>
        <dsp:cNvSpPr/>
      </dsp:nvSpPr>
      <dsp:spPr>
        <a:xfrm rot="18289469">
          <a:off x="3645772" y="709556"/>
          <a:ext cx="938055" cy="26630"/>
        </a:xfrm>
        <a:custGeom>
          <a:avLst/>
          <a:gdLst/>
          <a:ahLst/>
          <a:cxnLst/>
          <a:rect l="0" t="0" r="0" b="0"/>
          <a:pathLst>
            <a:path>
              <a:moveTo>
                <a:pt x="0" y="13315"/>
              </a:moveTo>
              <a:lnTo>
                <a:pt x="938055" y="1331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91348" y="699420"/>
        <a:ext cx="46902" cy="46902"/>
      </dsp:txXfrm>
    </dsp:sp>
    <dsp:sp modelId="{2013F91A-389B-0742-8C77-CFDB05F2B1D0}">
      <dsp:nvSpPr>
        <dsp:cNvPr id="0" name=""/>
        <dsp:cNvSpPr/>
      </dsp:nvSpPr>
      <dsp:spPr>
        <a:xfrm>
          <a:off x="4382645" y="3038"/>
          <a:ext cx="1339225" cy="6696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Data</a:t>
          </a:r>
          <a:endParaRPr lang="en-US" sz="2000" kern="1200" dirty="0"/>
        </a:p>
      </dsp:txBody>
      <dsp:txXfrm>
        <a:off x="4402257" y="22650"/>
        <a:ext cx="1300001" cy="630388"/>
      </dsp:txXfrm>
    </dsp:sp>
    <dsp:sp modelId="{98E22F88-C20C-7646-9DA5-FFF7F3D4E340}">
      <dsp:nvSpPr>
        <dsp:cNvPr id="0" name=""/>
        <dsp:cNvSpPr/>
      </dsp:nvSpPr>
      <dsp:spPr>
        <a:xfrm>
          <a:off x="3846954" y="1094584"/>
          <a:ext cx="535690" cy="26630"/>
        </a:xfrm>
        <a:custGeom>
          <a:avLst/>
          <a:gdLst/>
          <a:ahLst/>
          <a:cxnLst/>
          <a:rect l="0" t="0" r="0" b="0"/>
          <a:pathLst>
            <a:path>
              <a:moveTo>
                <a:pt x="0" y="13315"/>
              </a:moveTo>
              <a:lnTo>
                <a:pt x="535690" y="1331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01407" y="1094507"/>
        <a:ext cx="26784" cy="26784"/>
      </dsp:txXfrm>
    </dsp:sp>
    <dsp:sp modelId="{174C3092-B2A6-E640-B6EA-BCE2E69EEFEF}">
      <dsp:nvSpPr>
        <dsp:cNvPr id="0" name=""/>
        <dsp:cNvSpPr/>
      </dsp:nvSpPr>
      <dsp:spPr>
        <a:xfrm>
          <a:off x="4382645" y="773093"/>
          <a:ext cx="1339225" cy="6696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Identity</a:t>
          </a:r>
          <a:endParaRPr lang="en-US" sz="2000" kern="1200" dirty="0"/>
        </a:p>
      </dsp:txBody>
      <dsp:txXfrm>
        <a:off x="4402257" y="792705"/>
        <a:ext cx="1300001" cy="630388"/>
      </dsp:txXfrm>
    </dsp:sp>
    <dsp:sp modelId="{29E6319F-60D5-9E4A-99EE-CE5207D4611B}">
      <dsp:nvSpPr>
        <dsp:cNvPr id="0" name=""/>
        <dsp:cNvSpPr/>
      </dsp:nvSpPr>
      <dsp:spPr>
        <a:xfrm rot="3310531">
          <a:off x="3645772" y="1479611"/>
          <a:ext cx="938055" cy="26630"/>
        </a:xfrm>
        <a:custGeom>
          <a:avLst/>
          <a:gdLst/>
          <a:ahLst/>
          <a:cxnLst/>
          <a:rect l="0" t="0" r="0" b="0"/>
          <a:pathLst>
            <a:path>
              <a:moveTo>
                <a:pt x="0" y="13315"/>
              </a:moveTo>
              <a:lnTo>
                <a:pt x="938055" y="1331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91348" y="1469475"/>
        <a:ext cx="46902" cy="46902"/>
      </dsp:txXfrm>
    </dsp:sp>
    <dsp:sp modelId="{6E1C9C3F-98CF-D145-BDB5-C7E6352B5327}">
      <dsp:nvSpPr>
        <dsp:cNvPr id="0" name=""/>
        <dsp:cNvSpPr/>
      </dsp:nvSpPr>
      <dsp:spPr>
        <a:xfrm>
          <a:off x="4382645" y="1543147"/>
          <a:ext cx="1339225" cy="6696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Services</a:t>
          </a:r>
          <a:endParaRPr lang="en-US" sz="2000" kern="1200" dirty="0"/>
        </a:p>
      </dsp:txBody>
      <dsp:txXfrm>
        <a:off x="4402257" y="1562759"/>
        <a:ext cx="1300001" cy="630388"/>
      </dsp:txXfrm>
    </dsp:sp>
    <dsp:sp modelId="{D1605F85-0670-FE49-979F-19D5727B191A}">
      <dsp:nvSpPr>
        <dsp:cNvPr id="0" name=""/>
        <dsp:cNvSpPr/>
      </dsp:nvSpPr>
      <dsp:spPr>
        <a:xfrm rot="19457599">
          <a:off x="5659863" y="1672125"/>
          <a:ext cx="659704" cy="26630"/>
        </a:xfrm>
        <a:custGeom>
          <a:avLst/>
          <a:gdLst/>
          <a:ahLst/>
          <a:cxnLst/>
          <a:rect l="0" t="0" r="0" b="0"/>
          <a:pathLst>
            <a:path>
              <a:moveTo>
                <a:pt x="0" y="13315"/>
              </a:moveTo>
              <a:lnTo>
                <a:pt x="659704" y="1331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973222" y="1668947"/>
        <a:ext cx="32985" cy="32985"/>
      </dsp:txXfrm>
    </dsp:sp>
    <dsp:sp modelId="{F44B4F5B-AC62-654D-B6B4-E9BBCCC17499}">
      <dsp:nvSpPr>
        <dsp:cNvPr id="0" name=""/>
        <dsp:cNvSpPr/>
      </dsp:nvSpPr>
      <dsp:spPr>
        <a:xfrm>
          <a:off x="6257560" y="1158120"/>
          <a:ext cx="1339225" cy="6696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SIS/MIS Banner</a:t>
          </a:r>
          <a:endParaRPr lang="en-US" sz="2000" kern="1200" dirty="0"/>
        </a:p>
      </dsp:txBody>
      <dsp:txXfrm>
        <a:off x="6277172" y="1177732"/>
        <a:ext cx="1300001" cy="630388"/>
      </dsp:txXfrm>
    </dsp:sp>
    <dsp:sp modelId="{A53C94A8-761F-FF4B-AF99-AEAE4D23EB5A}">
      <dsp:nvSpPr>
        <dsp:cNvPr id="0" name=""/>
        <dsp:cNvSpPr/>
      </dsp:nvSpPr>
      <dsp:spPr>
        <a:xfrm rot="2142401">
          <a:off x="5659863" y="2057152"/>
          <a:ext cx="659704" cy="26630"/>
        </a:xfrm>
        <a:custGeom>
          <a:avLst/>
          <a:gdLst/>
          <a:ahLst/>
          <a:cxnLst/>
          <a:rect l="0" t="0" r="0" b="0"/>
          <a:pathLst>
            <a:path>
              <a:moveTo>
                <a:pt x="0" y="13315"/>
              </a:moveTo>
              <a:lnTo>
                <a:pt x="659704" y="1331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973222" y="2053975"/>
        <a:ext cx="32985" cy="32985"/>
      </dsp:txXfrm>
    </dsp:sp>
    <dsp:sp modelId="{AD8D9BD8-C0A8-264D-BA8D-420D6957529E}">
      <dsp:nvSpPr>
        <dsp:cNvPr id="0" name=""/>
        <dsp:cNvSpPr/>
      </dsp:nvSpPr>
      <dsp:spPr>
        <a:xfrm>
          <a:off x="6257560" y="1928175"/>
          <a:ext cx="1339225" cy="6696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Content and Services</a:t>
          </a:r>
          <a:endParaRPr lang="en-US" sz="2000" kern="1200" dirty="0"/>
        </a:p>
      </dsp:txBody>
      <dsp:txXfrm>
        <a:off x="6277172" y="1947787"/>
        <a:ext cx="1300001" cy="630388"/>
      </dsp:txXfrm>
    </dsp:sp>
    <dsp:sp modelId="{289ABC7D-E2A2-6D44-BFAD-26F720CE11C1}">
      <dsp:nvSpPr>
        <dsp:cNvPr id="0" name=""/>
        <dsp:cNvSpPr/>
      </dsp:nvSpPr>
      <dsp:spPr>
        <a:xfrm rot="3907178">
          <a:off x="1603257" y="2827207"/>
          <a:ext cx="1273254" cy="26630"/>
        </a:xfrm>
        <a:custGeom>
          <a:avLst/>
          <a:gdLst/>
          <a:ahLst/>
          <a:cxnLst/>
          <a:rect l="0" t="0" r="0" b="0"/>
          <a:pathLst>
            <a:path>
              <a:moveTo>
                <a:pt x="0" y="13315"/>
              </a:moveTo>
              <a:lnTo>
                <a:pt x="1273254" y="1331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08053" y="2808691"/>
        <a:ext cx="63662" cy="63662"/>
      </dsp:txXfrm>
    </dsp:sp>
    <dsp:sp modelId="{6FEC2C78-EDC9-214B-A36E-371853494EB3}">
      <dsp:nvSpPr>
        <dsp:cNvPr id="0" name=""/>
        <dsp:cNvSpPr/>
      </dsp:nvSpPr>
      <dsp:spPr>
        <a:xfrm>
          <a:off x="2507729" y="3083257"/>
          <a:ext cx="1339225" cy="6696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D2L</a:t>
          </a:r>
          <a:endParaRPr lang="en-US" sz="2000" kern="1200" dirty="0"/>
        </a:p>
      </dsp:txBody>
      <dsp:txXfrm>
        <a:off x="2527341" y="3102869"/>
        <a:ext cx="1300001" cy="630388"/>
      </dsp:txXfrm>
    </dsp:sp>
    <dsp:sp modelId="{7EC37764-FA6C-F749-9731-BC8A83FD6079}">
      <dsp:nvSpPr>
        <dsp:cNvPr id="0" name=""/>
        <dsp:cNvSpPr/>
      </dsp:nvSpPr>
      <dsp:spPr>
        <a:xfrm rot="18289469">
          <a:off x="3645772" y="3019720"/>
          <a:ext cx="938055" cy="26630"/>
        </a:xfrm>
        <a:custGeom>
          <a:avLst/>
          <a:gdLst/>
          <a:ahLst/>
          <a:cxnLst/>
          <a:rect l="0" t="0" r="0" b="0"/>
          <a:pathLst>
            <a:path>
              <a:moveTo>
                <a:pt x="0" y="13315"/>
              </a:moveTo>
              <a:lnTo>
                <a:pt x="938055" y="1331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91348" y="3009584"/>
        <a:ext cx="46902" cy="46902"/>
      </dsp:txXfrm>
    </dsp:sp>
    <dsp:sp modelId="{913DD748-2A19-6B48-8040-074E10E4CE8A}">
      <dsp:nvSpPr>
        <dsp:cNvPr id="0" name=""/>
        <dsp:cNvSpPr/>
      </dsp:nvSpPr>
      <dsp:spPr>
        <a:xfrm>
          <a:off x="4382645" y="2313202"/>
          <a:ext cx="1339225" cy="6696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Data</a:t>
          </a:r>
          <a:endParaRPr lang="en-US" sz="2000" kern="1200" dirty="0"/>
        </a:p>
      </dsp:txBody>
      <dsp:txXfrm>
        <a:off x="4402257" y="2332814"/>
        <a:ext cx="1300001" cy="630388"/>
      </dsp:txXfrm>
    </dsp:sp>
    <dsp:sp modelId="{ABDE5973-42D3-AF4D-AB1F-6909DED082EF}">
      <dsp:nvSpPr>
        <dsp:cNvPr id="0" name=""/>
        <dsp:cNvSpPr/>
      </dsp:nvSpPr>
      <dsp:spPr>
        <a:xfrm>
          <a:off x="3846954" y="3404747"/>
          <a:ext cx="535690" cy="26630"/>
        </a:xfrm>
        <a:custGeom>
          <a:avLst/>
          <a:gdLst/>
          <a:ahLst/>
          <a:cxnLst/>
          <a:rect l="0" t="0" r="0" b="0"/>
          <a:pathLst>
            <a:path>
              <a:moveTo>
                <a:pt x="0" y="13315"/>
              </a:moveTo>
              <a:lnTo>
                <a:pt x="535690" y="1331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01407" y="3404671"/>
        <a:ext cx="26784" cy="26784"/>
      </dsp:txXfrm>
    </dsp:sp>
    <dsp:sp modelId="{9D1A1303-0D88-7E4B-9D7F-DA0A2B875B87}">
      <dsp:nvSpPr>
        <dsp:cNvPr id="0" name=""/>
        <dsp:cNvSpPr/>
      </dsp:nvSpPr>
      <dsp:spPr>
        <a:xfrm>
          <a:off x="4382645" y="3083257"/>
          <a:ext cx="1339225" cy="6696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Identity</a:t>
          </a:r>
          <a:endParaRPr lang="en-US" sz="2000" kern="1200" dirty="0"/>
        </a:p>
      </dsp:txBody>
      <dsp:txXfrm>
        <a:off x="4402257" y="3102869"/>
        <a:ext cx="1300001" cy="630388"/>
      </dsp:txXfrm>
    </dsp:sp>
    <dsp:sp modelId="{EEA33109-98EA-C24B-8AED-8D63CC245C43}">
      <dsp:nvSpPr>
        <dsp:cNvPr id="0" name=""/>
        <dsp:cNvSpPr/>
      </dsp:nvSpPr>
      <dsp:spPr>
        <a:xfrm rot="3310531">
          <a:off x="3645772" y="3789775"/>
          <a:ext cx="938055" cy="26630"/>
        </a:xfrm>
        <a:custGeom>
          <a:avLst/>
          <a:gdLst/>
          <a:ahLst/>
          <a:cxnLst/>
          <a:rect l="0" t="0" r="0" b="0"/>
          <a:pathLst>
            <a:path>
              <a:moveTo>
                <a:pt x="0" y="13315"/>
              </a:moveTo>
              <a:lnTo>
                <a:pt x="938055" y="1331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91348" y="3779639"/>
        <a:ext cx="46902" cy="46902"/>
      </dsp:txXfrm>
    </dsp:sp>
    <dsp:sp modelId="{1FC6756B-D811-CB4A-A28F-ECBB61CCF607}">
      <dsp:nvSpPr>
        <dsp:cNvPr id="0" name=""/>
        <dsp:cNvSpPr/>
      </dsp:nvSpPr>
      <dsp:spPr>
        <a:xfrm>
          <a:off x="4382645" y="3853311"/>
          <a:ext cx="1339225" cy="66961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Services</a:t>
          </a:r>
          <a:endParaRPr lang="en-US" sz="2000" kern="1200" dirty="0"/>
        </a:p>
      </dsp:txBody>
      <dsp:txXfrm>
        <a:off x="4402257" y="3872923"/>
        <a:ext cx="1300001" cy="6303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5F990-8035-DC4B-B86D-F475786F45D8}">
      <dsp:nvSpPr>
        <dsp:cNvPr id="0" name=""/>
        <dsp:cNvSpPr/>
      </dsp:nvSpPr>
      <dsp:spPr>
        <a:xfrm>
          <a:off x="2413" y="1352691"/>
          <a:ext cx="1546652" cy="77332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PLE</a:t>
          </a:r>
          <a:endParaRPr lang="en-US" sz="2500" kern="1200" dirty="0"/>
        </a:p>
      </dsp:txBody>
      <dsp:txXfrm>
        <a:off x="25063" y="1375341"/>
        <a:ext cx="1501352" cy="728026"/>
      </dsp:txXfrm>
    </dsp:sp>
    <dsp:sp modelId="{F6E0618C-CD26-7F48-B448-41CD294DE6ED}">
      <dsp:nvSpPr>
        <dsp:cNvPr id="0" name=""/>
        <dsp:cNvSpPr/>
      </dsp:nvSpPr>
      <dsp:spPr>
        <a:xfrm rot="18289469">
          <a:off x="1316722" y="1271752"/>
          <a:ext cx="1083346" cy="45878"/>
        </a:xfrm>
        <a:custGeom>
          <a:avLst/>
          <a:gdLst/>
          <a:ahLst/>
          <a:cxnLst/>
          <a:rect l="0" t="0" r="0" b="0"/>
          <a:pathLst>
            <a:path>
              <a:moveTo>
                <a:pt x="0" y="22939"/>
              </a:moveTo>
              <a:lnTo>
                <a:pt x="1083346" y="2293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831312" y="1267608"/>
        <a:ext cx="54167" cy="54167"/>
      </dsp:txXfrm>
    </dsp:sp>
    <dsp:sp modelId="{19BCB23B-514E-5341-AE7D-C1BD528973FD}">
      <dsp:nvSpPr>
        <dsp:cNvPr id="0" name=""/>
        <dsp:cNvSpPr/>
      </dsp:nvSpPr>
      <dsp:spPr>
        <a:xfrm>
          <a:off x="2167726" y="463366"/>
          <a:ext cx="1546652" cy="77332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Moodle</a:t>
          </a:r>
          <a:endParaRPr lang="en-US" sz="2500" kern="1200" dirty="0"/>
        </a:p>
      </dsp:txBody>
      <dsp:txXfrm>
        <a:off x="2190376" y="486016"/>
        <a:ext cx="1501352" cy="728026"/>
      </dsp:txXfrm>
    </dsp:sp>
    <dsp:sp modelId="{7FFFDA35-1C4B-A040-BD49-B112AC2C38A4}">
      <dsp:nvSpPr>
        <dsp:cNvPr id="0" name=""/>
        <dsp:cNvSpPr/>
      </dsp:nvSpPr>
      <dsp:spPr>
        <a:xfrm rot="19457599">
          <a:off x="3642768" y="604758"/>
          <a:ext cx="761883" cy="45878"/>
        </a:xfrm>
        <a:custGeom>
          <a:avLst/>
          <a:gdLst/>
          <a:ahLst/>
          <a:cxnLst/>
          <a:rect l="0" t="0" r="0" b="0"/>
          <a:pathLst>
            <a:path>
              <a:moveTo>
                <a:pt x="0" y="22939"/>
              </a:moveTo>
              <a:lnTo>
                <a:pt x="761883" y="2293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04662" y="608650"/>
        <a:ext cx="38094" cy="38094"/>
      </dsp:txXfrm>
    </dsp:sp>
    <dsp:sp modelId="{0CDA4AC6-F021-D64D-ABFB-0BB1A7CD1791}">
      <dsp:nvSpPr>
        <dsp:cNvPr id="0" name=""/>
        <dsp:cNvSpPr/>
      </dsp:nvSpPr>
      <dsp:spPr>
        <a:xfrm>
          <a:off x="4333040" y="18703"/>
          <a:ext cx="1546652" cy="77332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SIS/MIS/Banner</a:t>
          </a:r>
          <a:endParaRPr lang="en-US" sz="2500" kern="1200" dirty="0"/>
        </a:p>
      </dsp:txBody>
      <dsp:txXfrm>
        <a:off x="4355690" y="41353"/>
        <a:ext cx="1501352" cy="728026"/>
      </dsp:txXfrm>
    </dsp:sp>
    <dsp:sp modelId="{3321DA39-1E85-AB42-BC04-A0C691472A23}">
      <dsp:nvSpPr>
        <dsp:cNvPr id="0" name=""/>
        <dsp:cNvSpPr/>
      </dsp:nvSpPr>
      <dsp:spPr>
        <a:xfrm rot="2142401">
          <a:off x="3642768" y="1049420"/>
          <a:ext cx="761883" cy="45878"/>
        </a:xfrm>
        <a:custGeom>
          <a:avLst/>
          <a:gdLst/>
          <a:ahLst/>
          <a:cxnLst/>
          <a:rect l="0" t="0" r="0" b="0"/>
          <a:pathLst>
            <a:path>
              <a:moveTo>
                <a:pt x="0" y="22939"/>
              </a:moveTo>
              <a:lnTo>
                <a:pt x="761883" y="2293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04662" y="1053313"/>
        <a:ext cx="38094" cy="38094"/>
      </dsp:txXfrm>
    </dsp:sp>
    <dsp:sp modelId="{F8C1BE75-1342-D34E-B5E4-EFBD1DE5A439}">
      <dsp:nvSpPr>
        <dsp:cNvPr id="0" name=""/>
        <dsp:cNvSpPr/>
      </dsp:nvSpPr>
      <dsp:spPr>
        <a:xfrm>
          <a:off x="4333040" y="908028"/>
          <a:ext cx="1546652" cy="77332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Content &amp; Services</a:t>
          </a:r>
          <a:endParaRPr lang="en-US" sz="2500" kern="1200" dirty="0"/>
        </a:p>
      </dsp:txBody>
      <dsp:txXfrm>
        <a:off x="4355690" y="930678"/>
        <a:ext cx="1501352" cy="728026"/>
      </dsp:txXfrm>
    </dsp:sp>
    <dsp:sp modelId="{DE793238-39CF-A54F-8901-2374086A962E}">
      <dsp:nvSpPr>
        <dsp:cNvPr id="0" name=""/>
        <dsp:cNvSpPr/>
      </dsp:nvSpPr>
      <dsp:spPr>
        <a:xfrm>
          <a:off x="1549065" y="1716414"/>
          <a:ext cx="618660" cy="45878"/>
        </a:xfrm>
        <a:custGeom>
          <a:avLst/>
          <a:gdLst/>
          <a:ahLst/>
          <a:cxnLst/>
          <a:rect l="0" t="0" r="0" b="0"/>
          <a:pathLst>
            <a:path>
              <a:moveTo>
                <a:pt x="0" y="22939"/>
              </a:moveTo>
              <a:lnTo>
                <a:pt x="618660" y="2293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842929" y="1723887"/>
        <a:ext cx="30933" cy="30933"/>
      </dsp:txXfrm>
    </dsp:sp>
    <dsp:sp modelId="{821D0FDE-BA5C-2C46-B4FE-8C6E8D0EE803}">
      <dsp:nvSpPr>
        <dsp:cNvPr id="0" name=""/>
        <dsp:cNvSpPr/>
      </dsp:nvSpPr>
      <dsp:spPr>
        <a:xfrm>
          <a:off x="2167726" y="1352691"/>
          <a:ext cx="1546652" cy="77332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D2L</a:t>
          </a:r>
          <a:endParaRPr lang="en-US" sz="2500" kern="1200" dirty="0"/>
        </a:p>
      </dsp:txBody>
      <dsp:txXfrm>
        <a:off x="2190376" y="1375341"/>
        <a:ext cx="1501352" cy="728026"/>
      </dsp:txXfrm>
    </dsp:sp>
    <dsp:sp modelId="{FE2DD02D-5691-1749-8915-1FAB56C75784}">
      <dsp:nvSpPr>
        <dsp:cNvPr id="0" name=""/>
        <dsp:cNvSpPr/>
      </dsp:nvSpPr>
      <dsp:spPr>
        <a:xfrm rot="3310531">
          <a:off x="1316722" y="2161077"/>
          <a:ext cx="1083346" cy="45878"/>
        </a:xfrm>
        <a:custGeom>
          <a:avLst/>
          <a:gdLst/>
          <a:ahLst/>
          <a:cxnLst/>
          <a:rect l="0" t="0" r="0" b="0"/>
          <a:pathLst>
            <a:path>
              <a:moveTo>
                <a:pt x="0" y="22939"/>
              </a:moveTo>
              <a:lnTo>
                <a:pt x="1083346" y="2293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831312" y="2156933"/>
        <a:ext cx="54167" cy="54167"/>
      </dsp:txXfrm>
    </dsp:sp>
    <dsp:sp modelId="{C270C501-D7A5-4440-A6A8-843F86A78989}">
      <dsp:nvSpPr>
        <dsp:cNvPr id="0" name=""/>
        <dsp:cNvSpPr/>
      </dsp:nvSpPr>
      <dsp:spPr>
        <a:xfrm>
          <a:off x="2167726" y="2242016"/>
          <a:ext cx="1546652" cy="77332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Robot car</a:t>
          </a:r>
          <a:endParaRPr lang="en-US" sz="2500" kern="1200" dirty="0"/>
        </a:p>
      </dsp:txBody>
      <dsp:txXfrm>
        <a:off x="2190376" y="2264666"/>
        <a:ext cx="1501352" cy="7280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F570A-B57E-7B46-9741-92DCE1E61E70}">
      <dsp:nvSpPr>
        <dsp:cNvPr id="0" name=""/>
        <dsp:cNvSpPr/>
      </dsp:nvSpPr>
      <dsp:spPr>
        <a:xfrm>
          <a:off x="414" y="305367"/>
          <a:ext cx="969928" cy="48496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t>Data</a:t>
          </a:r>
          <a:endParaRPr lang="en-US" sz="1500" kern="1200" dirty="0"/>
        </a:p>
      </dsp:txBody>
      <dsp:txXfrm>
        <a:off x="14618" y="319571"/>
        <a:ext cx="941520" cy="456556"/>
      </dsp:txXfrm>
    </dsp:sp>
    <dsp:sp modelId="{0D8D4BC8-D394-0442-AFF2-F2A4C41D7942}">
      <dsp:nvSpPr>
        <dsp:cNvPr id="0" name=""/>
        <dsp:cNvSpPr/>
      </dsp:nvSpPr>
      <dsp:spPr>
        <a:xfrm>
          <a:off x="97407" y="790331"/>
          <a:ext cx="96992" cy="363723"/>
        </a:xfrm>
        <a:custGeom>
          <a:avLst/>
          <a:gdLst/>
          <a:ahLst/>
          <a:cxnLst/>
          <a:rect l="0" t="0" r="0" b="0"/>
          <a:pathLst>
            <a:path>
              <a:moveTo>
                <a:pt x="0" y="0"/>
              </a:moveTo>
              <a:lnTo>
                <a:pt x="0" y="363723"/>
              </a:lnTo>
              <a:lnTo>
                <a:pt x="96992" y="36372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A038D9A-DE55-7F43-81C5-2F1CD71E32F6}">
      <dsp:nvSpPr>
        <dsp:cNvPr id="0" name=""/>
        <dsp:cNvSpPr/>
      </dsp:nvSpPr>
      <dsp:spPr>
        <a:xfrm>
          <a:off x="194400" y="911572"/>
          <a:ext cx="775942" cy="48496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Posts</a:t>
          </a:r>
          <a:endParaRPr lang="en-US" sz="1200" kern="1200" dirty="0"/>
        </a:p>
      </dsp:txBody>
      <dsp:txXfrm>
        <a:off x="208604" y="925776"/>
        <a:ext cx="747534" cy="456556"/>
      </dsp:txXfrm>
    </dsp:sp>
    <dsp:sp modelId="{ED296217-843F-F24D-93D8-48D496A4FD5B}">
      <dsp:nvSpPr>
        <dsp:cNvPr id="0" name=""/>
        <dsp:cNvSpPr/>
      </dsp:nvSpPr>
      <dsp:spPr>
        <a:xfrm>
          <a:off x="97407" y="790331"/>
          <a:ext cx="96992" cy="969928"/>
        </a:xfrm>
        <a:custGeom>
          <a:avLst/>
          <a:gdLst/>
          <a:ahLst/>
          <a:cxnLst/>
          <a:rect l="0" t="0" r="0" b="0"/>
          <a:pathLst>
            <a:path>
              <a:moveTo>
                <a:pt x="0" y="0"/>
              </a:moveTo>
              <a:lnTo>
                <a:pt x="0" y="969928"/>
              </a:lnTo>
              <a:lnTo>
                <a:pt x="96992" y="96992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41DD59C-EF68-BC4B-8EF4-A7F1955C4D88}">
      <dsp:nvSpPr>
        <dsp:cNvPr id="0" name=""/>
        <dsp:cNvSpPr/>
      </dsp:nvSpPr>
      <dsp:spPr>
        <a:xfrm>
          <a:off x="194400" y="1517778"/>
          <a:ext cx="775942" cy="48496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Papers</a:t>
          </a:r>
          <a:endParaRPr lang="en-US" sz="1200" kern="1200" dirty="0"/>
        </a:p>
      </dsp:txBody>
      <dsp:txXfrm>
        <a:off x="208604" y="1531982"/>
        <a:ext cx="747534" cy="456556"/>
      </dsp:txXfrm>
    </dsp:sp>
    <dsp:sp modelId="{8ECB8180-A61B-784E-B4AE-D1451F858585}">
      <dsp:nvSpPr>
        <dsp:cNvPr id="0" name=""/>
        <dsp:cNvSpPr/>
      </dsp:nvSpPr>
      <dsp:spPr>
        <a:xfrm>
          <a:off x="97407" y="790331"/>
          <a:ext cx="96992" cy="1576133"/>
        </a:xfrm>
        <a:custGeom>
          <a:avLst/>
          <a:gdLst/>
          <a:ahLst/>
          <a:cxnLst/>
          <a:rect l="0" t="0" r="0" b="0"/>
          <a:pathLst>
            <a:path>
              <a:moveTo>
                <a:pt x="0" y="0"/>
              </a:moveTo>
              <a:lnTo>
                <a:pt x="0" y="1576133"/>
              </a:lnTo>
              <a:lnTo>
                <a:pt x="96992" y="157613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520404-6C70-CA43-BFDD-E7563079742C}">
      <dsp:nvSpPr>
        <dsp:cNvPr id="0" name=""/>
        <dsp:cNvSpPr/>
      </dsp:nvSpPr>
      <dsp:spPr>
        <a:xfrm>
          <a:off x="194400" y="2123983"/>
          <a:ext cx="775942" cy="48496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Photos</a:t>
          </a:r>
          <a:endParaRPr lang="en-US" sz="1200" kern="1200" dirty="0"/>
        </a:p>
      </dsp:txBody>
      <dsp:txXfrm>
        <a:off x="208604" y="2138187"/>
        <a:ext cx="747534" cy="456556"/>
      </dsp:txXfrm>
    </dsp:sp>
    <dsp:sp modelId="{D6898031-8125-544C-9FFE-EB605A154B8F}">
      <dsp:nvSpPr>
        <dsp:cNvPr id="0" name=""/>
        <dsp:cNvSpPr/>
      </dsp:nvSpPr>
      <dsp:spPr>
        <a:xfrm>
          <a:off x="1212824" y="305367"/>
          <a:ext cx="969928" cy="48496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t>Identity</a:t>
          </a:r>
          <a:endParaRPr lang="en-US" sz="1500" kern="1200" dirty="0"/>
        </a:p>
      </dsp:txBody>
      <dsp:txXfrm>
        <a:off x="1227028" y="319571"/>
        <a:ext cx="941520" cy="456556"/>
      </dsp:txXfrm>
    </dsp:sp>
    <dsp:sp modelId="{48097EBA-BD04-3947-BE97-6F337F9FDF55}">
      <dsp:nvSpPr>
        <dsp:cNvPr id="0" name=""/>
        <dsp:cNvSpPr/>
      </dsp:nvSpPr>
      <dsp:spPr>
        <a:xfrm>
          <a:off x="1309817" y="790331"/>
          <a:ext cx="96992" cy="363723"/>
        </a:xfrm>
        <a:custGeom>
          <a:avLst/>
          <a:gdLst/>
          <a:ahLst/>
          <a:cxnLst/>
          <a:rect l="0" t="0" r="0" b="0"/>
          <a:pathLst>
            <a:path>
              <a:moveTo>
                <a:pt x="0" y="0"/>
              </a:moveTo>
              <a:lnTo>
                <a:pt x="0" y="363723"/>
              </a:lnTo>
              <a:lnTo>
                <a:pt x="96992" y="36372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FCCA81B-420F-B746-B849-407E2347792E}">
      <dsp:nvSpPr>
        <dsp:cNvPr id="0" name=""/>
        <dsp:cNvSpPr/>
      </dsp:nvSpPr>
      <dsp:spPr>
        <a:xfrm>
          <a:off x="1406810" y="911572"/>
          <a:ext cx="775942" cy="48496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Name / ID</a:t>
          </a:r>
          <a:endParaRPr lang="en-US" sz="1200" kern="1200" dirty="0"/>
        </a:p>
      </dsp:txBody>
      <dsp:txXfrm>
        <a:off x="1421014" y="925776"/>
        <a:ext cx="747534" cy="456556"/>
      </dsp:txXfrm>
    </dsp:sp>
    <dsp:sp modelId="{95711C42-E1A4-1C44-8CA4-70FDD23D9535}">
      <dsp:nvSpPr>
        <dsp:cNvPr id="0" name=""/>
        <dsp:cNvSpPr/>
      </dsp:nvSpPr>
      <dsp:spPr>
        <a:xfrm>
          <a:off x="1309817" y="790331"/>
          <a:ext cx="96992" cy="969928"/>
        </a:xfrm>
        <a:custGeom>
          <a:avLst/>
          <a:gdLst/>
          <a:ahLst/>
          <a:cxnLst/>
          <a:rect l="0" t="0" r="0" b="0"/>
          <a:pathLst>
            <a:path>
              <a:moveTo>
                <a:pt x="0" y="0"/>
              </a:moveTo>
              <a:lnTo>
                <a:pt x="0" y="969928"/>
              </a:lnTo>
              <a:lnTo>
                <a:pt x="96992" y="96992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879E4F-2C8F-D740-9525-441C475DC6A5}">
      <dsp:nvSpPr>
        <dsp:cNvPr id="0" name=""/>
        <dsp:cNvSpPr/>
      </dsp:nvSpPr>
      <dsp:spPr>
        <a:xfrm>
          <a:off x="1406810" y="1517778"/>
          <a:ext cx="775942" cy="48496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Credentials</a:t>
          </a:r>
          <a:endParaRPr lang="en-US" sz="1200" kern="1200" dirty="0"/>
        </a:p>
      </dsp:txBody>
      <dsp:txXfrm>
        <a:off x="1421014" y="1531982"/>
        <a:ext cx="747534" cy="456556"/>
      </dsp:txXfrm>
    </dsp:sp>
    <dsp:sp modelId="{59C5C05A-ED32-AE49-A0B4-48570AC35D78}">
      <dsp:nvSpPr>
        <dsp:cNvPr id="0" name=""/>
        <dsp:cNvSpPr/>
      </dsp:nvSpPr>
      <dsp:spPr>
        <a:xfrm>
          <a:off x="2425234" y="305367"/>
          <a:ext cx="969928" cy="48496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kern="1200" dirty="0" smtClean="0"/>
            <a:t>Social Network</a:t>
          </a:r>
          <a:endParaRPr lang="en-US" sz="1500" kern="1200" dirty="0"/>
        </a:p>
      </dsp:txBody>
      <dsp:txXfrm>
        <a:off x="2439438" y="319571"/>
        <a:ext cx="941520" cy="456556"/>
      </dsp:txXfrm>
    </dsp:sp>
    <dsp:sp modelId="{350623A9-0183-CF41-9D93-AD811B6A0AA8}">
      <dsp:nvSpPr>
        <dsp:cNvPr id="0" name=""/>
        <dsp:cNvSpPr/>
      </dsp:nvSpPr>
      <dsp:spPr>
        <a:xfrm>
          <a:off x="2522227" y="790331"/>
          <a:ext cx="96992" cy="363723"/>
        </a:xfrm>
        <a:custGeom>
          <a:avLst/>
          <a:gdLst/>
          <a:ahLst/>
          <a:cxnLst/>
          <a:rect l="0" t="0" r="0" b="0"/>
          <a:pathLst>
            <a:path>
              <a:moveTo>
                <a:pt x="0" y="0"/>
              </a:moveTo>
              <a:lnTo>
                <a:pt x="0" y="363723"/>
              </a:lnTo>
              <a:lnTo>
                <a:pt x="96992" y="36372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B773887-C404-EE4D-ABF4-57BE8BE1A650}">
      <dsp:nvSpPr>
        <dsp:cNvPr id="0" name=""/>
        <dsp:cNvSpPr/>
      </dsp:nvSpPr>
      <dsp:spPr>
        <a:xfrm>
          <a:off x="2619220" y="911572"/>
          <a:ext cx="775942" cy="48496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Friends</a:t>
          </a:r>
          <a:endParaRPr lang="en-US" sz="1200" kern="1200" dirty="0"/>
        </a:p>
      </dsp:txBody>
      <dsp:txXfrm>
        <a:off x="2633424" y="925776"/>
        <a:ext cx="747534" cy="456556"/>
      </dsp:txXfrm>
    </dsp:sp>
    <dsp:sp modelId="{944AECDA-8ED1-FF42-AB4E-6A1974409393}">
      <dsp:nvSpPr>
        <dsp:cNvPr id="0" name=""/>
        <dsp:cNvSpPr/>
      </dsp:nvSpPr>
      <dsp:spPr>
        <a:xfrm>
          <a:off x="2522227" y="790331"/>
          <a:ext cx="96992" cy="969928"/>
        </a:xfrm>
        <a:custGeom>
          <a:avLst/>
          <a:gdLst/>
          <a:ahLst/>
          <a:cxnLst/>
          <a:rect l="0" t="0" r="0" b="0"/>
          <a:pathLst>
            <a:path>
              <a:moveTo>
                <a:pt x="0" y="0"/>
              </a:moveTo>
              <a:lnTo>
                <a:pt x="0" y="969928"/>
              </a:lnTo>
              <a:lnTo>
                <a:pt x="96992" y="96992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2E9A13F-E7BA-3F46-83EC-F1AD9BC67DC7}">
      <dsp:nvSpPr>
        <dsp:cNvPr id="0" name=""/>
        <dsp:cNvSpPr/>
      </dsp:nvSpPr>
      <dsp:spPr>
        <a:xfrm>
          <a:off x="2619220" y="1517778"/>
          <a:ext cx="775942" cy="48496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Groups</a:t>
          </a:r>
          <a:endParaRPr lang="en-US" sz="1200" kern="1200" dirty="0"/>
        </a:p>
      </dsp:txBody>
      <dsp:txXfrm>
        <a:off x="2633424" y="1531982"/>
        <a:ext cx="747534" cy="45655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E0277A-49B0-E34B-8A20-9FDCFE7A7CAE}" type="datetimeFigureOut">
              <a:rPr lang="en-US" smtClean="0"/>
              <a:t>11-05-03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713598-85B5-8843-8D76-0BF190BDDBB2}" type="slidenum">
              <a:rPr lang="en-US" smtClean="0"/>
              <a:t>‹#›</a:t>
            </a:fld>
            <a:endParaRPr lang="en-US"/>
          </a:p>
        </p:txBody>
      </p:sp>
    </p:spTree>
    <p:extLst>
      <p:ext uri="{BB962C8B-B14F-4D97-AF65-F5344CB8AC3E}">
        <p14:creationId xmlns:p14="http://schemas.microsoft.com/office/powerpoint/2010/main" val="5526145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B729D-9DD6-A34F-97AC-41FAEFCCE015}" type="slidenum">
              <a:rPr lang="en-US"/>
              <a:pPr/>
              <a:t>2</a:t>
            </a:fld>
            <a:endParaRPr lang="en-US"/>
          </a:p>
        </p:txBody>
      </p:sp>
      <p:sp>
        <p:nvSpPr>
          <p:cNvPr id="1843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 And the two images  here show the</a:t>
            </a:r>
            <a:r>
              <a:rPr lang="en-US" b="1">
                <a:latin typeface="Calibri" charset="0"/>
              </a:rPr>
              <a:t> connections of the people on PLENK while using Twitter</a:t>
            </a:r>
            <a:r>
              <a:rPr lang="en-US">
                <a:latin typeface="Calibri" charset="0"/>
              </a:rPr>
              <a:t>. The one on the right represents, over a six week period, to what other communities people sent tweets. A #tag can be used as an identifyer of a particular subject, in this case a course, and as you can see PLENK participants also sent messages and links to these other #tag communities. It doesn</a:t>
            </a:r>
            <a:r>
              <a:rPr lang="ja-JP" altLang="en-US">
                <a:latin typeface="Calibri" charset="0"/>
              </a:rPr>
              <a:t>’</a:t>
            </a:r>
            <a:r>
              <a:rPr lang="en-US">
                <a:latin typeface="Calibri" charset="0"/>
              </a:rPr>
              <a:t>t tell anything about the quality of the interactions, but it shows the connectedness.</a:t>
            </a:r>
          </a:p>
          <a:p>
            <a:endParaRPr lang="en-US">
              <a:latin typeface="Calibri" charset="0"/>
            </a:endParaRPr>
          </a:p>
          <a:p>
            <a:r>
              <a:rPr lang="en-US">
                <a:latin typeface="Calibri" charset="0"/>
              </a:rPr>
              <a:t>The image on the left shows Twitter communications within PLENK and it shows that some people are </a:t>
            </a:r>
            <a:r>
              <a:rPr lang="ja-JP" altLang="en-US">
                <a:latin typeface="Calibri" charset="0"/>
              </a:rPr>
              <a:t>‘</a:t>
            </a:r>
            <a:r>
              <a:rPr lang="en-US">
                <a:latin typeface="Calibri" charset="0"/>
              </a:rPr>
              <a:t>information hubs</a:t>
            </a:r>
            <a:r>
              <a:rPr lang="ja-JP" altLang="en-US">
                <a:latin typeface="Calibri" charset="0"/>
              </a:rPr>
              <a:t>’</a:t>
            </a:r>
            <a:r>
              <a:rPr lang="en-US">
                <a:latin typeface="Calibri" charset="0"/>
              </a:rPr>
              <a:t> while others did not communicate much.</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222402" indent="-36773751">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48650" eaLnBrk="0" fontAlgn="base" hangingPunct="0">
              <a:spcBef>
                <a:spcPct val="0"/>
              </a:spcBef>
              <a:spcAft>
                <a:spcPct val="0"/>
              </a:spcAft>
              <a:defRPr sz="2400">
                <a:solidFill>
                  <a:schemeClr val="tx1"/>
                </a:solidFill>
                <a:latin typeface="Times" charset="0"/>
                <a:ea typeface="ＭＳ Ｐゴシック" charset="0"/>
              </a:defRPr>
            </a:lvl6pPr>
            <a:lvl7pPr marL="897301" eaLnBrk="0" fontAlgn="base" hangingPunct="0">
              <a:spcBef>
                <a:spcPct val="0"/>
              </a:spcBef>
              <a:spcAft>
                <a:spcPct val="0"/>
              </a:spcAft>
              <a:defRPr sz="2400">
                <a:solidFill>
                  <a:schemeClr val="tx1"/>
                </a:solidFill>
                <a:latin typeface="Times" charset="0"/>
                <a:ea typeface="ＭＳ Ｐゴシック" charset="0"/>
              </a:defRPr>
            </a:lvl7pPr>
            <a:lvl8pPr marL="1345951" eaLnBrk="0" fontAlgn="base" hangingPunct="0">
              <a:spcBef>
                <a:spcPct val="0"/>
              </a:spcBef>
              <a:spcAft>
                <a:spcPct val="0"/>
              </a:spcAft>
              <a:defRPr sz="2400">
                <a:solidFill>
                  <a:schemeClr val="tx1"/>
                </a:solidFill>
                <a:latin typeface="Times" charset="0"/>
                <a:ea typeface="ＭＳ Ｐゴシック" charset="0"/>
              </a:defRPr>
            </a:lvl8pPr>
            <a:lvl9pPr marL="1794601" eaLnBrk="0" fontAlgn="base" hangingPunct="0">
              <a:spcBef>
                <a:spcPct val="0"/>
              </a:spcBef>
              <a:spcAft>
                <a:spcPct val="0"/>
              </a:spcAft>
              <a:defRPr sz="2400">
                <a:solidFill>
                  <a:schemeClr val="tx1"/>
                </a:solidFill>
                <a:latin typeface="Times" charset="0"/>
                <a:ea typeface="ＭＳ Ｐゴシック" charset="0"/>
              </a:defRPr>
            </a:lvl9pPr>
          </a:lstStyle>
          <a:p>
            <a:fld id="{DE08272B-94C9-9449-BBE8-B59473616BD5}" type="slidenum">
              <a:rPr lang="en-US" sz="1200"/>
              <a:pPr/>
              <a:t>35</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89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1C6716B-EE47-214E-9D5F-9DDD5A817017}" type="slidenum">
              <a:rPr lang="en-US">
                <a:latin typeface="Calibri" charset="0"/>
              </a:rPr>
              <a:pPr eaLnBrk="1" hangingPunct="1"/>
              <a:t>45</a:t>
            </a:fld>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994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50AF938-1ADE-A84D-9587-10741E7EAC34}" type="slidenum">
              <a:rPr lang="en-US">
                <a:latin typeface="Calibri" charset="0"/>
              </a:rPr>
              <a:pPr eaLnBrk="1" hangingPunct="1"/>
              <a:t>46</a:t>
            </a:fld>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4096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E14208A-70F5-EB44-885A-4B00BF492C06}" type="slidenum">
              <a:rPr lang="en-US">
                <a:latin typeface="Calibri" charset="0"/>
              </a:rPr>
              <a:pPr eaLnBrk="1" hangingPunct="1"/>
              <a:t>47</a:t>
            </a:fld>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843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9969324-9A8F-6F48-A40C-35699EEC39FD}" type="slidenum">
              <a:rPr lang="en-US">
                <a:latin typeface="Calibri" charset="0"/>
              </a:rPr>
              <a:pPr eaLnBrk="1" hangingPunct="1"/>
              <a:t>52</a:t>
            </a:fld>
            <a:endParaRPr lang="en-US">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86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CAD237A-1928-984F-871F-9E943A28F335}" type="slidenum">
              <a:rPr lang="en-US">
                <a:latin typeface="Calibri" charset="0"/>
              </a:rPr>
              <a:pPr eaLnBrk="1" hangingPunct="1"/>
              <a:t>57</a:t>
            </a:fld>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98350-3FC2-6949-B9E0-4B4971E1A827}" type="slidenum">
              <a:rPr lang="en-US"/>
              <a:pPr/>
              <a:t>3</a:t>
            </a:fld>
            <a:endParaRPr lang="en-US"/>
          </a:p>
        </p:txBody>
      </p:sp>
      <p:sp>
        <p:nvSpPr>
          <p:cNvPr id="1945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E8225E-F303-A941-A5AE-3A225F3EE4C4}" type="slidenum">
              <a:rPr lang="en-US"/>
              <a:pPr/>
              <a:t>4</a:t>
            </a:fld>
            <a:endParaRPr lang="en-US"/>
          </a:p>
        </p:txBody>
      </p:sp>
      <p:sp>
        <p:nvSpPr>
          <p:cNvPr id="2048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66DAA9-274A-1843-BBFF-E9463502A396}" type="slidenum">
              <a:rPr lang="en-US"/>
              <a:pPr/>
              <a:t>5</a:t>
            </a:fld>
            <a:endParaRPr lang="en-US"/>
          </a:p>
        </p:txBody>
      </p:sp>
      <p:sp>
        <p:nvSpPr>
          <p:cNvPr id="2150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3BCC79-7EC3-3E46-910B-D4FAA0FC5C1D}" type="slidenum">
              <a:rPr lang="en-US"/>
              <a:pPr/>
              <a:t>6</a:t>
            </a:fld>
            <a:endParaRPr lang="en-US"/>
          </a:p>
        </p:txBody>
      </p:sp>
      <p:sp>
        <p:nvSpPr>
          <p:cNvPr id="2253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3BCC79-7EC3-3E46-910B-D4FAA0FC5C1D}" type="slidenum">
              <a:rPr lang="en-US"/>
              <a:pPr/>
              <a:t>7</a:t>
            </a:fld>
            <a:endParaRPr lang="en-US"/>
          </a:p>
        </p:txBody>
      </p:sp>
      <p:sp>
        <p:nvSpPr>
          <p:cNvPr id="2253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i="1">
                <a:latin typeface="Calibri" charset="0"/>
              </a:rPr>
              <a:t>Challenges of analyzing and visualizing participation on the course. </a:t>
            </a:r>
            <a:r>
              <a:rPr lang="en-US">
                <a:latin typeface="Calibri" charset="0"/>
              </a:rPr>
              <a:t>When the course started, 846 had registered, which steadily increased to 1641 at the end of the course, as shown in Chart 2.  People took part in the twice weekly meeting sessions that were hosted on Elluminate, once a week with an invited speaker and once as a discussion session amongst the group and facilitator(s). Actual presence at these synchronous sessions decreased over the weeks from 97 people in week two, when attendance was the highest, to 40 in the final week and there was a similar trend in the access of the recordings. </a:t>
            </a:r>
          </a:p>
          <a:p>
            <a:pPr>
              <a:lnSpc>
                <a:spcPct val="90000"/>
              </a:lnSpc>
            </a:pPr>
            <a:r>
              <a:rPr lang="en-US">
                <a:latin typeface="Calibri" charset="0"/>
              </a:rPr>
              <a:t> </a:t>
            </a:r>
          </a:p>
          <a:p>
            <a:pPr>
              <a:lnSpc>
                <a:spcPct val="90000"/>
              </a:lnSpc>
            </a:pPr>
            <a:r>
              <a:rPr lang="en-US">
                <a:latin typeface="Calibri" charset="0"/>
              </a:rPr>
              <a:t>Global participation and multiple time zones influenced who were present and who accessed the Elluminate recordings. A high number of blog posts were generated related to the course (949) and an even higher number of Twitter contributions (3459). The #PLENK2010 identifier facilitated the easy aggregation of blog posts, del.icio.us links and Twitter messages produced by participants, which highlighted a wide number of resources and links back to participant</a:t>
            </a:r>
            <a:r>
              <a:rPr lang="ja-JP" altLang="en-US">
                <a:latin typeface="Calibri" charset="0"/>
              </a:rPr>
              <a:t>’</a:t>
            </a:r>
            <a:r>
              <a:rPr lang="en-US">
                <a:latin typeface="Calibri" charset="0"/>
              </a:rPr>
              <a:t>s blogs and discussion forums, and thus connecting different areas of the course. Although the number of course registrations was high, an examination of contributions across weeks (i.e., Moodle discussions, blogs, Twitter posts marked with #PLENK2010 course tag, and participation in live Elluminate sessions) suggested that about 40-60 individuals on average contributed actively to the course on a regular basis by producing blog posts and discussion posts, while others</a:t>
            </a:r>
            <a:r>
              <a:rPr lang="ja-JP" altLang="en-US">
                <a:latin typeface="Calibri" charset="0"/>
              </a:rPr>
              <a:t>’</a:t>
            </a:r>
            <a:r>
              <a:rPr lang="en-US">
                <a:latin typeface="Calibri" charset="0"/>
              </a:rPr>
              <a:t> visible participation rate was much lower.</a:t>
            </a:r>
          </a:p>
          <a:p>
            <a:pPr>
              <a:lnSpc>
                <a:spcPct val="90000"/>
              </a:lnSpc>
            </a:pPr>
            <a:r>
              <a:rPr lang="en-US">
                <a:latin typeface="Calibri" charset="0"/>
              </a:rPr>
              <a:t> </a:t>
            </a: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222402" indent="-36773751">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48650" eaLnBrk="0" fontAlgn="base" hangingPunct="0">
              <a:spcBef>
                <a:spcPct val="0"/>
              </a:spcBef>
              <a:spcAft>
                <a:spcPct val="0"/>
              </a:spcAft>
              <a:defRPr sz="2400">
                <a:solidFill>
                  <a:schemeClr val="tx1"/>
                </a:solidFill>
                <a:latin typeface="Times" charset="0"/>
                <a:ea typeface="ＭＳ Ｐゴシック" charset="0"/>
              </a:defRPr>
            </a:lvl6pPr>
            <a:lvl7pPr marL="897301" eaLnBrk="0" fontAlgn="base" hangingPunct="0">
              <a:spcBef>
                <a:spcPct val="0"/>
              </a:spcBef>
              <a:spcAft>
                <a:spcPct val="0"/>
              </a:spcAft>
              <a:defRPr sz="2400">
                <a:solidFill>
                  <a:schemeClr val="tx1"/>
                </a:solidFill>
                <a:latin typeface="Times" charset="0"/>
                <a:ea typeface="ＭＳ Ｐゴシック" charset="0"/>
              </a:defRPr>
            </a:lvl7pPr>
            <a:lvl8pPr marL="1345951" eaLnBrk="0" fontAlgn="base" hangingPunct="0">
              <a:spcBef>
                <a:spcPct val="0"/>
              </a:spcBef>
              <a:spcAft>
                <a:spcPct val="0"/>
              </a:spcAft>
              <a:defRPr sz="2400">
                <a:solidFill>
                  <a:schemeClr val="tx1"/>
                </a:solidFill>
                <a:latin typeface="Times" charset="0"/>
                <a:ea typeface="ＭＳ Ｐゴシック" charset="0"/>
              </a:defRPr>
            </a:lvl8pPr>
            <a:lvl9pPr marL="1794601" eaLnBrk="0" fontAlgn="base" hangingPunct="0">
              <a:spcBef>
                <a:spcPct val="0"/>
              </a:spcBef>
              <a:spcAft>
                <a:spcPct val="0"/>
              </a:spcAft>
              <a:defRPr sz="2400">
                <a:solidFill>
                  <a:schemeClr val="tx1"/>
                </a:solidFill>
                <a:latin typeface="Times" charset="0"/>
                <a:ea typeface="ＭＳ Ｐゴシック" charset="0"/>
              </a:defRPr>
            </a:lvl9pPr>
          </a:lstStyle>
          <a:p>
            <a:fld id="{2E2843C6-DDEE-C445-BB63-CF53AFFF2628}" type="slidenum">
              <a:rPr lang="en-US" sz="1200"/>
              <a:pPr/>
              <a:t>32</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 </a:t>
            </a:r>
          </a:p>
          <a:p>
            <a:r>
              <a:rPr lang="en-US">
                <a:latin typeface="Calibri" charset="0"/>
              </a:rPr>
              <a:t>The chart on the last </a:t>
            </a:r>
            <a:r>
              <a:rPr lang="en-US" b="1">
                <a:latin typeface="Calibri" charset="0"/>
              </a:rPr>
              <a:t>slide shows the number of times people used </a:t>
            </a:r>
            <a:r>
              <a:rPr lang="en-US">
                <a:latin typeface="Calibri" charset="0"/>
              </a:rPr>
              <a:t>particular tools but </a:t>
            </a:r>
            <a:r>
              <a:rPr lang="en-US" b="1">
                <a:latin typeface="Calibri" charset="0"/>
              </a:rPr>
              <a:t>does not show how these interactions took place and we have been experimenting with several analytics tools</a:t>
            </a:r>
            <a:r>
              <a:rPr lang="en-US">
                <a:latin typeface="Calibri" charset="0"/>
              </a:rPr>
              <a:t>, such as social network analysis tool SNAPP used as a bookmarklet to the browser. The activation of the SNAPP tool results in an online network visualization and the results of these interactions have been exported to both VNA (Edgelist format) and GraphML formats and used in the NetDraw tool to </a:t>
            </a:r>
            <a:r>
              <a:rPr lang="en-US" b="1">
                <a:latin typeface="Calibri" charset="0"/>
              </a:rPr>
              <a:t>create network visualizations to understand the role that an actor plays in a particular discussion.</a:t>
            </a:r>
          </a:p>
          <a:p>
            <a:endParaRPr lang="en-US">
              <a:latin typeface="Calibri" charset="0"/>
            </a:endParaRPr>
          </a:p>
          <a:p>
            <a:r>
              <a:rPr lang="en-US">
                <a:latin typeface="Calibri" charset="0"/>
              </a:rPr>
              <a:t>The figure on the left shows that the facilitator is important  (the red dot), but that there are other participants with a strong influence on the network through their connections with others. In addition, the second figure shows the relationship between some of the course topics of discussion.</a:t>
            </a:r>
          </a:p>
          <a:p>
            <a:endParaRPr lang="en-US">
              <a:latin typeface="Calibri" charset="0"/>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222402" indent="-36773751">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48650" eaLnBrk="0" fontAlgn="base" hangingPunct="0">
              <a:spcBef>
                <a:spcPct val="0"/>
              </a:spcBef>
              <a:spcAft>
                <a:spcPct val="0"/>
              </a:spcAft>
              <a:defRPr sz="2400">
                <a:solidFill>
                  <a:schemeClr val="tx1"/>
                </a:solidFill>
                <a:latin typeface="Times" charset="0"/>
                <a:ea typeface="ＭＳ Ｐゴシック" charset="0"/>
              </a:defRPr>
            </a:lvl6pPr>
            <a:lvl7pPr marL="897301" eaLnBrk="0" fontAlgn="base" hangingPunct="0">
              <a:spcBef>
                <a:spcPct val="0"/>
              </a:spcBef>
              <a:spcAft>
                <a:spcPct val="0"/>
              </a:spcAft>
              <a:defRPr sz="2400">
                <a:solidFill>
                  <a:schemeClr val="tx1"/>
                </a:solidFill>
                <a:latin typeface="Times" charset="0"/>
                <a:ea typeface="ＭＳ Ｐゴシック" charset="0"/>
              </a:defRPr>
            </a:lvl7pPr>
            <a:lvl8pPr marL="1345951" eaLnBrk="0" fontAlgn="base" hangingPunct="0">
              <a:spcBef>
                <a:spcPct val="0"/>
              </a:spcBef>
              <a:spcAft>
                <a:spcPct val="0"/>
              </a:spcAft>
              <a:defRPr sz="2400">
                <a:solidFill>
                  <a:schemeClr val="tx1"/>
                </a:solidFill>
                <a:latin typeface="Times" charset="0"/>
                <a:ea typeface="ＭＳ Ｐゴシック" charset="0"/>
              </a:defRPr>
            </a:lvl8pPr>
            <a:lvl9pPr marL="1794601" eaLnBrk="0" fontAlgn="base" hangingPunct="0">
              <a:spcBef>
                <a:spcPct val="0"/>
              </a:spcBef>
              <a:spcAft>
                <a:spcPct val="0"/>
              </a:spcAft>
              <a:defRPr sz="2400">
                <a:solidFill>
                  <a:schemeClr val="tx1"/>
                </a:solidFill>
                <a:latin typeface="Times" charset="0"/>
                <a:ea typeface="ＭＳ Ｐゴシック" charset="0"/>
              </a:defRPr>
            </a:lvl9pPr>
          </a:lstStyle>
          <a:p>
            <a:fld id="{B876AC11-39E4-8E41-9CCF-A151D1E6D427}" type="slidenum">
              <a:rPr lang="en-US" sz="1200"/>
              <a:pPr/>
              <a:t>33</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Calibri" charset="0"/>
            </a:endParaRP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222402" indent="-36773751">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48650" eaLnBrk="0" fontAlgn="base" hangingPunct="0">
              <a:spcBef>
                <a:spcPct val="0"/>
              </a:spcBef>
              <a:spcAft>
                <a:spcPct val="0"/>
              </a:spcAft>
              <a:defRPr sz="2400">
                <a:solidFill>
                  <a:schemeClr val="tx1"/>
                </a:solidFill>
                <a:latin typeface="Times" charset="0"/>
                <a:ea typeface="ＭＳ Ｐゴシック" charset="0"/>
              </a:defRPr>
            </a:lvl6pPr>
            <a:lvl7pPr marL="897301" eaLnBrk="0" fontAlgn="base" hangingPunct="0">
              <a:spcBef>
                <a:spcPct val="0"/>
              </a:spcBef>
              <a:spcAft>
                <a:spcPct val="0"/>
              </a:spcAft>
              <a:defRPr sz="2400">
                <a:solidFill>
                  <a:schemeClr val="tx1"/>
                </a:solidFill>
                <a:latin typeface="Times" charset="0"/>
                <a:ea typeface="ＭＳ Ｐゴシック" charset="0"/>
              </a:defRPr>
            </a:lvl7pPr>
            <a:lvl8pPr marL="1345951" eaLnBrk="0" fontAlgn="base" hangingPunct="0">
              <a:spcBef>
                <a:spcPct val="0"/>
              </a:spcBef>
              <a:spcAft>
                <a:spcPct val="0"/>
              </a:spcAft>
              <a:defRPr sz="2400">
                <a:solidFill>
                  <a:schemeClr val="tx1"/>
                </a:solidFill>
                <a:latin typeface="Times" charset="0"/>
                <a:ea typeface="ＭＳ Ｐゴシック" charset="0"/>
              </a:defRPr>
            </a:lvl8pPr>
            <a:lvl9pPr marL="1794601" eaLnBrk="0" fontAlgn="base" hangingPunct="0">
              <a:spcBef>
                <a:spcPct val="0"/>
              </a:spcBef>
              <a:spcAft>
                <a:spcPct val="0"/>
              </a:spcAft>
              <a:defRPr sz="2400">
                <a:solidFill>
                  <a:schemeClr val="tx1"/>
                </a:solidFill>
                <a:latin typeface="Times" charset="0"/>
                <a:ea typeface="ＭＳ Ｐゴシック" charset="0"/>
              </a:defRPr>
            </a:lvl9pPr>
          </a:lstStyle>
          <a:p>
            <a:fld id="{49800E25-5E49-444B-84BF-4922CB79A0EF}" type="slidenum">
              <a:rPr lang="en-US" sz="1200">
                <a:solidFill>
                  <a:srgbClr val="000000"/>
                </a:solidFill>
                <a:latin typeface="Calibri" charset="0"/>
              </a:rPr>
              <a:pPr/>
              <a:t>34</a:t>
            </a:fld>
            <a:endParaRPr lang="en-US" sz="1200">
              <a:solidFill>
                <a:srgbClr val="000000"/>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07A31C-AD97-D04D-83D6-80F7D4E862CE}" type="datetimeFigureOut">
              <a:rPr lang="en-US" smtClean="0"/>
              <a:t>11-05-03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1E7AE-C536-144B-B279-FAC78AD5DE25}" type="slidenum">
              <a:rPr lang="en-US" smtClean="0"/>
              <a:t>‹#›</a:t>
            </a:fld>
            <a:endParaRPr lang="en-US"/>
          </a:p>
        </p:txBody>
      </p:sp>
    </p:spTree>
    <p:extLst>
      <p:ext uri="{BB962C8B-B14F-4D97-AF65-F5344CB8AC3E}">
        <p14:creationId xmlns:p14="http://schemas.microsoft.com/office/powerpoint/2010/main" val="1229618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07A31C-AD97-D04D-83D6-80F7D4E862CE}" type="datetimeFigureOut">
              <a:rPr lang="en-US" smtClean="0"/>
              <a:t>11-05-03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1E7AE-C536-144B-B279-FAC78AD5DE25}" type="slidenum">
              <a:rPr lang="en-US" smtClean="0"/>
              <a:t>‹#›</a:t>
            </a:fld>
            <a:endParaRPr lang="en-US"/>
          </a:p>
        </p:txBody>
      </p:sp>
    </p:spTree>
    <p:extLst>
      <p:ext uri="{BB962C8B-B14F-4D97-AF65-F5344CB8AC3E}">
        <p14:creationId xmlns:p14="http://schemas.microsoft.com/office/powerpoint/2010/main" val="609595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07A31C-AD97-D04D-83D6-80F7D4E862CE}" type="datetimeFigureOut">
              <a:rPr lang="en-US" smtClean="0"/>
              <a:t>11-05-03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1E7AE-C536-144B-B279-FAC78AD5DE25}" type="slidenum">
              <a:rPr lang="en-US" smtClean="0"/>
              <a:t>‹#›</a:t>
            </a:fld>
            <a:endParaRPr lang="en-US"/>
          </a:p>
        </p:txBody>
      </p:sp>
    </p:spTree>
    <p:extLst>
      <p:ext uri="{BB962C8B-B14F-4D97-AF65-F5344CB8AC3E}">
        <p14:creationId xmlns:p14="http://schemas.microsoft.com/office/powerpoint/2010/main" val="3039008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content slide wt number">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229600" y="6429375"/>
            <a:ext cx="914400" cy="276225"/>
          </a:xfrm>
          <a:prstGeom prst="rect">
            <a:avLst/>
          </a:prstGeom>
          <a:noFill/>
          <a:ln>
            <a:noFill/>
          </a:ln>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fld id="{274DEE67-B148-9141-AF9B-71D80C17851F}" type="slidenum">
              <a:rPr lang="en-US" sz="1200">
                <a:solidFill>
                  <a:srgbClr val="006699"/>
                </a:solidFill>
                <a:latin typeface="Arial" charset="0"/>
                <a:cs typeface="Arial" charset="0"/>
              </a:rPr>
              <a:pPr algn="ctr" eaLnBrk="1" hangingPunct="1"/>
              <a:t>‹#›</a:t>
            </a:fld>
            <a:endParaRPr lang="en-US" sz="1200">
              <a:solidFill>
                <a:srgbClr val="006699"/>
              </a:solidFill>
              <a:latin typeface="Arial" charset="0"/>
              <a:cs typeface="Arial" charset="0"/>
            </a:endParaRPr>
          </a:p>
        </p:txBody>
      </p:sp>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7" name="Text Placeholder 6"/>
          <p:cNvSpPr>
            <a:spLocks noGrp="1"/>
          </p:cNvSpPr>
          <p:nvPr>
            <p:ph type="body" sz="quarter" idx="11"/>
          </p:nvPr>
        </p:nvSpPr>
        <p:spPr>
          <a:xfrm>
            <a:off x="457200" y="1600200"/>
            <a:ext cx="82296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26986877"/>
      </p:ext>
    </p:extLst>
  </p:cSld>
  <p:clrMapOvr>
    <a:masterClrMapping/>
  </p:clrMapOvr>
  <p:transition xmlns:p14="http://schemas.microsoft.com/office/powerpoint/2010/mai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07A31C-AD97-D04D-83D6-80F7D4E862CE}" type="datetimeFigureOut">
              <a:rPr lang="en-US" smtClean="0"/>
              <a:t>11-05-03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1E7AE-C536-144B-B279-FAC78AD5DE25}" type="slidenum">
              <a:rPr lang="en-US" smtClean="0"/>
              <a:t>‹#›</a:t>
            </a:fld>
            <a:endParaRPr lang="en-US"/>
          </a:p>
        </p:txBody>
      </p:sp>
    </p:spTree>
    <p:extLst>
      <p:ext uri="{BB962C8B-B14F-4D97-AF65-F5344CB8AC3E}">
        <p14:creationId xmlns:p14="http://schemas.microsoft.com/office/powerpoint/2010/main" val="329388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07A31C-AD97-D04D-83D6-80F7D4E862CE}" type="datetimeFigureOut">
              <a:rPr lang="en-US" smtClean="0"/>
              <a:t>11-05-03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1E7AE-C536-144B-B279-FAC78AD5DE25}" type="slidenum">
              <a:rPr lang="en-US" smtClean="0"/>
              <a:t>‹#›</a:t>
            </a:fld>
            <a:endParaRPr lang="en-US"/>
          </a:p>
        </p:txBody>
      </p:sp>
    </p:spTree>
    <p:extLst>
      <p:ext uri="{BB962C8B-B14F-4D97-AF65-F5344CB8AC3E}">
        <p14:creationId xmlns:p14="http://schemas.microsoft.com/office/powerpoint/2010/main" val="838658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07A31C-AD97-D04D-83D6-80F7D4E862CE}" type="datetimeFigureOut">
              <a:rPr lang="en-US" smtClean="0"/>
              <a:t>11-05-03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1E7AE-C536-144B-B279-FAC78AD5DE25}" type="slidenum">
              <a:rPr lang="en-US" smtClean="0"/>
              <a:t>‹#›</a:t>
            </a:fld>
            <a:endParaRPr lang="en-US"/>
          </a:p>
        </p:txBody>
      </p:sp>
    </p:spTree>
    <p:extLst>
      <p:ext uri="{BB962C8B-B14F-4D97-AF65-F5344CB8AC3E}">
        <p14:creationId xmlns:p14="http://schemas.microsoft.com/office/powerpoint/2010/main" val="323494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07A31C-AD97-D04D-83D6-80F7D4E862CE}" type="datetimeFigureOut">
              <a:rPr lang="en-US" smtClean="0"/>
              <a:t>11-05-03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C1E7AE-C536-144B-B279-FAC78AD5DE25}" type="slidenum">
              <a:rPr lang="en-US" smtClean="0"/>
              <a:t>‹#›</a:t>
            </a:fld>
            <a:endParaRPr lang="en-US"/>
          </a:p>
        </p:txBody>
      </p:sp>
    </p:spTree>
    <p:extLst>
      <p:ext uri="{BB962C8B-B14F-4D97-AF65-F5344CB8AC3E}">
        <p14:creationId xmlns:p14="http://schemas.microsoft.com/office/powerpoint/2010/main" val="2788806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07A31C-AD97-D04D-83D6-80F7D4E862CE}" type="datetimeFigureOut">
              <a:rPr lang="en-US" smtClean="0"/>
              <a:t>11-05-03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C1E7AE-C536-144B-B279-FAC78AD5DE25}" type="slidenum">
              <a:rPr lang="en-US" smtClean="0"/>
              <a:t>‹#›</a:t>
            </a:fld>
            <a:endParaRPr lang="en-US"/>
          </a:p>
        </p:txBody>
      </p:sp>
    </p:spTree>
    <p:extLst>
      <p:ext uri="{BB962C8B-B14F-4D97-AF65-F5344CB8AC3E}">
        <p14:creationId xmlns:p14="http://schemas.microsoft.com/office/powerpoint/2010/main" val="290065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07A31C-AD97-D04D-83D6-80F7D4E862CE}" type="datetimeFigureOut">
              <a:rPr lang="en-US" smtClean="0"/>
              <a:t>11-05-03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C1E7AE-C536-144B-B279-FAC78AD5DE25}" type="slidenum">
              <a:rPr lang="en-US" smtClean="0"/>
              <a:t>‹#›</a:t>
            </a:fld>
            <a:endParaRPr lang="en-US"/>
          </a:p>
        </p:txBody>
      </p:sp>
    </p:spTree>
    <p:extLst>
      <p:ext uri="{BB962C8B-B14F-4D97-AF65-F5344CB8AC3E}">
        <p14:creationId xmlns:p14="http://schemas.microsoft.com/office/powerpoint/2010/main" val="3308343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07A31C-AD97-D04D-83D6-80F7D4E862CE}" type="datetimeFigureOut">
              <a:rPr lang="en-US" smtClean="0"/>
              <a:t>11-05-03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1E7AE-C536-144B-B279-FAC78AD5DE25}" type="slidenum">
              <a:rPr lang="en-US" smtClean="0"/>
              <a:t>‹#›</a:t>
            </a:fld>
            <a:endParaRPr lang="en-US"/>
          </a:p>
        </p:txBody>
      </p:sp>
    </p:spTree>
    <p:extLst>
      <p:ext uri="{BB962C8B-B14F-4D97-AF65-F5344CB8AC3E}">
        <p14:creationId xmlns:p14="http://schemas.microsoft.com/office/powerpoint/2010/main" val="4071954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07A31C-AD97-D04D-83D6-80F7D4E862CE}" type="datetimeFigureOut">
              <a:rPr lang="en-US" smtClean="0"/>
              <a:t>11-05-03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1E7AE-C536-144B-B279-FAC78AD5DE25}" type="slidenum">
              <a:rPr lang="en-US" smtClean="0"/>
              <a:t>‹#›</a:t>
            </a:fld>
            <a:endParaRPr lang="en-US"/>
          </a:p>
        </p:txBody>
      </p:sp>
    </p:spTree>
    <p:extLst>
      <p:ext uri="{BB962C8B-B14F-4D97-AF65-F5344CB8AC3E}">
        <p14:creationId xmlns:p14="http://schemas.microsoft.com/office/powerpoint/2010/main" val="42438355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07A31C-AD97-D04D-83D6-80F7D4E862CE}" type="datetimeFigureOut">
              <a:rPr lang="en-US" smtClean="0"/>
              <a:t>11-05-03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1E7AE-C536-144B-B279-FAC78AD5DE25}" type="slidenum">
              <a:rPr lang="en-US" smtClean="0"/>
              <a:t>‹#›</a:t>
            </a:fld>
            <a:endParaRPr lang="en-US"/>
          </a:p>
        </p:txBody>
      </p:sp>
    </p:spTree>
    <p:extLst>
      <p:ext uri="{BB962C8B-B14F-4D97-AF65-F5344CB8AC3E}">
        <p14:creationId xmlns:p14="http://schemas.microsoft.com/office/powerpoint/2010/main" val="3997851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col.org/blog/Lists/Posts/Post.aspx?ID=130" TargetMode="External"/><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hyperlink" Target="http://www.col.org/blog/Lists/Posts/Post.aspx?ID=134" TargetMode="External"/><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hyperlink" Target="http://www.thehindu.com/education/article876093.ec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hyperlink" Target="http://one.laptop.or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hyperlink" Target="http://eurologo.web.elte.hu/lectures/valente.ht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hyperlink" Target="http://www.downes.ca/mygluframe.htm" TargetMode="External"/><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hyperlink" Target="http://suifaijohnmak.wordpress.com/2011/03/10/cck11-how-to-explain-connectivism-mooc-and-plepln/" TargetMode="External"/><Relationship Id="rId6" Type="http://schemas.openxmlformats.org/officeDocument/2006/relationships/hyperlink" Target="http://www.mooc.ca/" TargetMode="External"/><Relationship Id="rId7" Type="http://schemas.openxmlformats.org/officeDocument/2006/relationships/hyperlink" Target="http://cck11.mooc.ca/" TargetMode="External"/><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emf"/><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eg"/><Relationship Id="rId5" Type="http://schemas.openxmlformats.org/officeDocument/2006/relationships/image" Target="../media/image69.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diagramData" Target="../diagrams/data4.xml"/><Relationship Id="rId8" Type="http://schemas.openxmlformats.org/officeDocument/2006/relationships/diagramLayout" Target="../diagrams/layout4.xml"/><Relationship Id="rId9" Type="http://schemas.openxmlformats.org/officeDocument/2006/relationships/diagramQuickStyle" Target="../diagrams/quickStyle4.xml"/><Relationship Id="rId10" Type="http://schemas.openxmlformats.org/officeDocument/2006/relationships/diagramColors" Target="../diagrams/colors4.xml"/><Relationship Id="rId11"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hyperlink" Target="http://www.iiav.nl/ezines/web/WomenLearningPartnership/2007/No17/learningpartnership/programfocus-print=1.ht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hyperlink" Target="http://video.google.com/videoplay?docid=-4126240905912531540"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hyperlink" Target="http://www.downes.ca/" TargetMode="External"/><Relationship Id="rId4" Type="http://schemas.openxmlformats.org/officeDocument/2006/relationships/image" Target="../media/image87.png"/><Relationship Id="rId5" Type="http://schemas.openxmlformats.org/officeDocument/2006/relationships/hyperlink" Target="http://www.youtube.com/watch?v=X0iI0pgTUx0"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hyperlink" Target="http://www.ignou.ac.in/" TargetMode="External"/><Relationship Id="rId4" Type="http://schemas.openxmlformats.org/officeDocument/2006/relationships/image" Target="../media/image33.png"/><Relationship Id="rId5" Type="http://schemas.openxmlformats.org/officeDocument/2006/relationships/hyperlink" Target="http://www.open.ac.uk/" TargetMode="External"/><Relationship Id="rId6" Type="http://schemas.openxmlformats.org/officeDocument/2006/relationships/hyperlink" Target="http://www.athabascau.ca/" TargetMode="External"/><Relationship Id="rId7" Type="http://schemas.openxmlformats.org/officeDocument/2006/relationships/image" Target="../media/image34.png"/><Relationship Id="rId8" Type="http://schemas.openxmlformats.org/officeDocument/2006/relationships/hyperlink" Target="http://www.open.edu.au/" TargetMode="External"/><Relationship Id="rId1" Type="http://schemas.openxmlformats.org/officeDocument/2006/relationships/slideLayout" Target="../slideLayouts/slideLayout2.xml"/><Relationship Id="rId2"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58000"/>
          </a:blip>
          <a:stretch>
            <a:fillRect/>
          </a:stretch>
        </p:blipFill>
        <p:spPr>
          <a:xfrm>
            <a:off x="0" y="-171227"/>
            <a:ext cx="9144000" cy="7029227"/>
          </a:xfrm>
          <a:prstGeom prst="rect">
            <a:avLst/>
          </a:prstGeom>
        </p:spPr>
      </p:pic>
      <p:pic>
        <p:nvPicPr>
          <p:cNvPr id="8" name="Picture 7"/>
          <p:cNvPicPr>
            <a:picLocks noChangeAspect="1"/>
          </p:cNvPicPr>
          <p:nvPr/>
        </p:nvPicPr>
        <p:blipFill>
          <a:blip r:embed="rId3">
            <a:alphaModFix amt="37000"/>
          </a:blip>
          <a:stretch>
            <a:fillRect/>
          </a:stretch>
        </p:blipFill>
        <p:spPr>
          <a:xfrm>
            <a:off x="0" y="368300"/>
            <a:ext cx="9144000" cy="6121190"/>
          </a:xfrm>
          <a:prstGeom prst="rect">
            <a:avLst/>
          </a:prstGeom>
        </p:spPr>
      </p:pic>
      <p:sp>
        <p:nvSpPr>
          <p:cNvPr id="2" name="Title 1"/>
          <p:cNvSpPr>
            <a:spLocks noGrp="1"/>
          </p:cNvSpPr>
          <p:nvPr>
            <p:ph type="ctrTitle"/>
          </p:nvPr>
        </p:nvSpPr>
        <p:spPr>
          <a:xfrm>
            <a:off x="148364" y="123194"/>
            <a:ext cx="8444544" cy="2676293"/>
          </a:xfrm>
        </p:spPr>
        <p:txBody>
          <a:bodyPr>
            <a:noAutofit/>
          </a:bodyPr>
          <a:lstStyle/>
          <a:p>
            <a:pPr algn="l"/>
            <a:r>
              <a:rPr lang="en-US" sz="1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After </a:t>
            </a:r>
            <a:endParaRPr lang="en-US" sz="1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Subtitle 2"/>
          <p:cNvSpPr>
            <a:spLocks noGrp="1"/>
          </p:cNvSpPr>
          <p:nvPr>
            <p:ph type="subTitle" idx="1"/>
          </p:nvPr>
        </p:nvSpPr>
        <p:spPr>
          <a:xfrm>
            <a:off x="5147461" y="4913316"/>
            <a:ext cx="3216616" cy="1365573"/>
          </a:xfrm>
        </p:spPr>
        <p:txBody>
          <a:bodyPr>
            <a:normAutofit fontScale="70000" lnSpcReduction="20000"/>
          </a:bodyPr>
          <a:lstStyle/>
          <a:p>
            <a:pPr algn="r"/>
            <a:r>
              <a:rPr lang="en-US" dirty="0" smtClean="0">
                <a:solidFill>
                  <a:schemeClr val="tx1"/>
                </a:solidFill>
              </a:rPr>
              <a:t>Stephen Downes</a:t>
            </a:r>
          </a:p>
          <a:p>
            <a:pPr algn="r"/>
            <a:r>
              <a:rPr lang="en-US" dirty="0" smtClean="0">
                <a:solidFill>
                  <a:schemeClr val="tx1"/>
                </a:solidFill>
              </a:rPr>
              <a:t>Moodle Moot Canada</a:t>
            </a:r>
          </a:p>
          <a:p>
            <a:pPr algn="r"/>
            <a:r>
              <a:rPr lang="en-US" dirty="0" smtClean="0">
                <a:solidFill>
                  <a:schemeClr val="tx1"/>
                </a:solidFill>
              </a:rPr>
              <a:t>Edmonton, Alberta</a:t>
            </a:r>
            <a:endParaRPr lang="en-US" dirty="0" smtClean="0">
              <a:solidFill>
                <a:schemeClr val="tx1"/>
              </a:solidFill>
            </a:endParaRPr>
          </a:p>
          <a:p>
            <a:pPr algn="r"/>
            <a:r>
              <a:rPr lang="en-US" dirty="0" smtClean="0">
                <a:solidFill>
                  <a:schemeClr val="tx1"/>
                </a:solidFill>
              </a:rPr>
              <a:t>May 4</a:t>
            </a:r>
            <a:r>
              <a:rPr lang="en-US" dirty="0" smtClean="0">
                <a:solidFill>
                  <a:schemeClr val="tx1"/>
                </a:solidFill>
              </a:rPr>
              <a:t>, </a:t>
            </a:r>
            <a:r>
              <a:rPr lang="en-US" dirty="0" smtClean="0">
                <a:solidFill>
                  <a:schemeClr val="tx1"/>
                </a:solidFill>
              </a:rPr>
              <a:t>2011</a:t>
            </a:r>
          </a:p>
          <a:p>
            <a:endParaRPr lang="en-US" dirty="0" smtClean="0">
              <a:solidFill>
                <a:schemeClr val="accent6">
                  <a:lumMod val="75000"/>
                </a:schemeClr>
              </a:solidFill>
            </a:endParaRPr>
          </a:p>
          <a:p>
            <a:endParaRPr lang="en-US" dirty="0">
              <a:solidFill>
                <a:schemeClr val="accent6">
                  <a:lumMod val="75000"/>
                </a:schemeClr>
              </a:solidFill>
            </a:endParaRPr>
          </a:p>
        </p:txBody>
      </p:sp>
      <p:sp>
        <p:nvSpPr>
          <p:cNvPr id="7" name="Rectangle 6"/>
          <p:cNvSpPr/>
          <p:nvPr/>
        </p:nvSpPr>
        <p:spPr>
          <a:xfrm>
            <a:off x="148364" y="1773766"/>
            <a:ext cx="8439975" cy="3154710"/>
          </a:xfrm>
          <a:prstGeom prst="rect">
            <a:avLst/>
          </a:prstGeom>
        </p:spPr>
        <p:txBody>
          <a:bodyPr wrap="none">
            <a:spAutoFit/>
          </a:bodyPr>
          <a:lstStyle/>
          <a:p>
            <a:r>
              <a:rPr lang="en-US" sz="199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Moodle</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3580274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5410200"/>
            <a:ext cx="8229600" cy="1143000"/>
          </a:xfrm>
        </p:spPr>
        <p:txBody>
          <a:bodyPr/>
          <a:lstStyle/>
          <a:p>
            <a:pPr eaLnBrk="1" hangingPunct="1"/>
            <a:r>
              <a:rPr lang="en-CA" dirty="0">
                <a:latin typeface="Calibri" charset="0"/>
              </a:rPr>
              <a:t>Phases of Openness?</a:t>
            </a:r>
          </a:p>
        </p:txBody>
      </p:sp>
      <p:pic>
        <p:nvPicPr>
          <p:cNvPr id="92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219200"/>
            <a:ext cx="5048250" cy="39481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0" name="Rectangle 4"/>
          <p:cNvSpPr>
            <a:spLocks noChangeArrowheads="1"/>
          </p:cNvSpPr>
          <p:nvPr/>
        </p:nvSpPr>
        <p:spPr bwMode="auto">
          <a:xfrm>
            <a:off x="3200400" y="5257800"/>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atin typeface="Calibri" charset="0"/>
                <a:hlinkClick r:id="rId3"/>
              </a:rPr>
              <a:t>http://www.col.org/blog/Lists/Posts/Post.aspx?ID=130</a:t>
            </a:r>
            <a:r>
              <a:rPr lang="en-CA">
                <a:latin typeface="Calibri" charset="0"/>
              </a:rPr>
              <a:t> </a:t>
            </a:r>
          </a:p>
        </p:txBody>
      </p:sp>
      <p:pic>
        <p:nvPicPr>
          <p:cNvPr id="92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505200"/>
            <a:ext cx="28575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8"/>
          <p:cNvSpPr>
            <a:spLocks noChangeArrowheads="1"/>
          </p:cNvSpPr>
          <p:nvPr/>
        </p:nvSpPr>
        <p:spPr bwMode="auto">
          <a:xfrm>
            <a:off x="3352800" y="533400"/>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atin typeface="Calibri" charset="0"/>
                <a:hlinkClick r:id="rId6"/>
              </a:rPr>
              <a:t>http://www.col.org/blog/Lists/Posts/Post.aspx?ID=134</a:t>
            </a:r>
            <a:r>
              <a:rPr lang="en-CA">
                <a:latin typeface="Calibri" charset="0"/>
              </a:rPr>
              <a:t> </a:t>
            </a:r>
          </a:p>
        </p:txBody>
      </p:sp>
    </p:spTree>
    <p:extLst>
      <p:ext uri="{BB962C8B-B14F-4D97-AF65-F5344CB8AC3E}">
        <p14:creationId xmlns:p14="http://schemas.microsoft.com/office/powerpoint/2010/main" val="16259211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Connectivism</a:t>
            </a:r>
            <a:endParaRPr lang="en-US" dirty="0"/>
          </a:p>
        </p:txBody>
      </p:sp>
      <p:pic>
        <p:nvPicPr>
          <p:cNvPr id="4" name="Content Placeholder 3"/>
          <p:cNvPicPr>
            <a:picLocks noGrp="1" noChangeAspect="1"/>
          </p:cNvPicPr>
          <p:nvPr>
            <p:ph idx="1"/>
          </p:nvPr>
        </p:nvPicPr>
        <p:blipFill rotWithShape="1">
          <a:blip r:embed="rId2"/>
          <a:srcRect t="24211" b="15793"/>
          <a:stretch/>
        </p:blipFill>
        <p:spPr/>
      </p:pic>
      <p:sp>
        <p:nvSpPr>
          <p:cNvPr id="5" name="TextBox 4"/>
          <p:cNvSpPr txBox="1"/>
          <p:nvPr/>
        </p:nvSpPr>
        <p:spPr>
          <a:xfrm>
            <a:off x="457200" y="5252232"/>
            <a:ext cx="6580208" cy="954107"/>
          </a:xfrm>
          <a:prstGeom prst="rect">
            <a:avLst/>
          </a:prstGeom>
          <a:solidFill>
            <a:schemeClr val="bg1">
              <a:lumMod val="95000"/>
              <a:alpha val="85000"/>
            </a:schemeClr>
          </a:solidFill>
        </p:spPr>
        <p:txBody>
          <a:bodyPr wrap="square" rtlCol="0">
            <a:spAutoFit/>
          </a:bodyPr>
          <a:lstStyle/>
          <a:p>
            <a:r>
              <a:rPr lang="en-US" sz="2800" dirty="0" err="1" smtClean="0"/>
              <a:t>Connectivism</a:t>
            </a:r>
            <a:r>
              <a:rPr lang="en-US" sz="2800" dirty="0" smtClean="0"/>
              <a:t> is the thesis that knowledge is formed through the creation of connections</a:t>
            </a:r>
            <a:endParaRPr lang="en-US" sz="2800" dirty="0"/>
          </a:p>
        </p:txBody>
      </p:sp>
    </p:spTree>
    <p:extLst>
      <p:ext uri="{BB962C8B-B14F-4D97-AF65-F5344CB8AC3E}">
        <p14:creationId xmlns:p14="http://schemas.microsoft.com/office/powerpoint/2010/main" val="9440447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p:cNvSpPr>
          <p:nvPr/>
        </p:nvSpPr>
        <p:spPr>
          <a:xfrm>
            <a:off x="670726" y="1612388"/>
            <a:ext cx="4837794" cy="4660922"/>
          </a:xfrm>
          <a:prstGeom prst="rect">
            <a:avLst/>
          </a:prstGeom>
          <a:solidFill>
            <a:schemeClr val="bg1"/>
          </a:solidFill>
        </p:spPr>
        <p:txBody>
          <a:bodyPr>
            <a:normAutofit/>
          </a:bodyPr>
          <a:lstStyle>
            <a:lvl1pPr marL="342900" indent="-342900">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indent="0">
              <a:lnSpc>
                <a:spcPct val="80000"/>
              </a:lnSpc>
              <a:spcBef>
                <a:spcPct val="20000"/>
              </a:spcBef>
            </a:pPr>
            <a:r>
              <a:rPr lang="en-US" sz="4000" dirty="0" smtClean="0">
                <a:solidFill>
                  <a:srgbClr val="0000B8"/>
                </a:solidFill>
                <a:latin typeface="Arial"/>
                <a:cs typeface="Arial"/>
              </a:rPr>
              <a:t>There </a:t>
            </a:r>
            <a:r>
              <a:rPr lang="en-US" sz="4000" dirty="0">
                <a:solidFill>
                  <a:srgbClr val="0000B8"/>
                </a:solidFill>
                <a:latin typeface="Arial"/>
                <a:cs typeface="Arial"/>
              </a:rPr>
              <a:t>is no curriculum, no theory, no body of knowledge</a:t>
            </a:r>
          </a:p>
          <a:p>
            <a:pPr lvl="1">
              <a:lnSpc>
                <a:spcPct val="80000"/>
              </a:lnSpc>
              <a:spcBef>
                <a:spcPct val="20000"/>
              </a:spcBef>
              <a:buFont typeface="Arial" charset="0"/>
              <a:buChar char="–"/>
            </a:pPr>
            <a:r>
              <a:rPr lang="en-US" sz="4000" dirty="0">
                <a:solidFill>
                  <a:srgbClr val="0000B8"/>
                </a:solidFill>
                <a:latin typeface="Arial"/>
                <a:cs typeface="Arial"/>
              </a:rPr>
              <a:t> </a:t>
            </a:r>
            <a:r>
              <a:rPr lang="en-US" sz="4000" dirty="0" smtClean="0">
                <a:solidFill>
                  <a:srgbClr val="0000B8"/>
                </a:solidFill>
                <a:latin typeface="Arial"/>
                <a:cs typeface="Arial"/>
              </a:rPr>
              <a:t>or</a:t>
            </a:r>
            <a:r>
              <a:rPr lang="en-US" sz="4000" dirty="0">
                <a:solidFill>
                  <a:srgbClr val="0000B8"/>
                </a:solidFill>
                <a:latin typeface="Arial"/>
                <a:cs typeface="Arial"/>
              </a:rPr>
              <a:t>, more accurately, the curriculum is the </a:t>
            </a:r>
            <a:r>
              <a:rPr lang="en-US" sz="4000" dirty="0" smtClean="0">
                <a:solidFill>
                  <a:srgbClr val="0000B8"/>
                </a:solidFill>
                <a:latin typeface="Arial"/>
                <a:cs typeface="Arial"/>
              </a:rPr>
              <a:t>McGuffin</a:t>
            </a:r>
            <a:endParaRPr lang="en-US" sz="4000" dirty="0">
              <a:solidFill>
                <a:srgbClr val="0000B8"/>
              </a:solidFill>
              <a:latin typeface="Arial"/>
              <a:cs typeface="Arial"/>
            </a:endParaRPr>
          </a:p>
        </p:txBody>
      </p:sp>
      <p:sp>
        <p:nvSpPr>
          <p:cNvPr id="3" name="Title 2"/>
          <p:cNvSpPr>
            <a:spLocks noGrp="1"/>
          </p:cNvSpPr>
          <p:nvPr>
            <p:ph type="title"/>
          </p:nvPr>
        </p:nvSpPr>
        <p:spPr/>
        <p:txBody>
          <a:bodyPr/>
          <a:lstStyle/>
          <a:p>
            <a:r>
              <a:rPr lang="en-US" dirty="0" err="1" smtClean="0"/>
              <a:t>Connectivism</a:t>
            </a:r>
            <a:endParaRPr lang="en-US" dirty="0"/>
          </a:p>
        </p:txBody>
      </p:sp>
      <p:pic>
        <p:nvPicPr>
          <p:cNvPr id="2" name="Picture 1"/>
          <p:cNvPicPr>
            <a:picLocks noChangeAspect="1"/>
          </p:cNvPicPr>
          <p:nvPr/>
        </p:nvPicPr>
        <p:blipFill>
          <a:blip r:embed="rId2"/>
          <a:stretch>
            <a:fillRect/>
          </a:stretch>
        </p:blipFill>
        <p:spPr>
          <a:xfrm>
            <a:off x="5889335" y="1612388"/>
            <a:ext cx="2663546" cy="3390652"/>
          </a:xfrm>
          <a:prstGeom prst="rect">
            <a:avLst/>
          </a:prstGeom>
        </p:spPr>
      </p:pic>
    </p:spTree>
    <p:extLst>
      <p:ext uri="{BB962C8B-B14F-4D97-AF65-F5344CB8AC3E}">
        <p14:creationId xmlns:p14="http://schemas.microsoft.com/office/powerpoint/2010/main" val="400705707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3940305"/>
            <a:ext cx="8229600" cy="2338022"/>
          </a:xfrm>
        </p:spPr>
        <p:txBody>
          <a:bodyPr/>
          <a:lstStyle/>
          <a:p>
            <a:pPr>
              <a:lnSpc>
                <a:spcPct val="80000"/>
              </a:lnSpc>
              <a:buFont typeface="Arial" charset="0"/>
              <a:buChar char="•"/>
            </a:pPr>
            <a:r>
              <a:rPr lang="en-US" dirty="0">
                <a:solidFill>
                  <a:srgbClr val="0000B8"/>
                </a:solidFill>
                <a:latin typeface="Arial"/>
                <a:cs typeface="Arial"/>
              </a:rPr>
              <a:t>The product is not the knowledge, it is the</a:t>
            </a:r>
            <a:r>
              <a:rPr lang="en-US" dirty="0">
                <a:latin typeface="Arial"/>
                <a:cs typeface="Arial"/>
              </a:rPr>
              <a:t> </a:t>
            </a:r>
            <a:r>
              <a:rPr lang="en-US" i="1" dirty="0">
                <a:solidFill>
                  <a:srgbClr val="BE0000"/>
                </a:solidFill>
                <a:latin typeface="Arial"/>
                <a:cs typeface="Arial"/>
              </a:rPr>
              <a:t>learner</a:t>
            </a:r>
          </a:p>
          <a:p>
            <a:pPr>
              <a:lnSpc>
                <a:spcPct val="80000"/>
              </a:lnSpc>
              <a:buFont typeface="Arial" charset="0"/>
              <a:buChar char="•"/>
            </a:pPr>
            <a:r>
              <a:rPr lang="en-US" dirty="0">
                <a:solidFill>
                  <a:srgbClr val="0000B8"/>
                </a:solidFill>
                <a:latin typeface="Arial"/>
                <a:cs typeface="Arial"/>
              </a:rPr>
              <a:t>It is not that there is nothing to learn</a:t>
            </a:r>
          </a:p>
          <a:p>
            <a:pPr>
              <a:lnSpc>
                <a:spcPct val="80000"/>
              </a:lnSpc>
              <a:buFont typeface="Arial" charset="0"/>
              <a:buChar char="•"/>
            </a:pPr>
            <a:r>
              <a:rPr lang="en-US" dirty="0">
                <a:solidFill>
                  <a:srgbClr val="0000B8"/>
                </a:solidFill>
                <a:latin typeface="Arial"/>
                <a:cs typeface="Arial"/>
              </a:rPr>
              <a:t>It is </a:t>
            </a:r>
            <a:r>
              <a:rPr lang="en-US" i="1" dirty="0">
                <a:solidFill>
                  <a:srgbClr val="0000B8"/>
                </a:solidFill>
                <a:latin typeface="Arial"/>
                <a:cs typeface="Arial"/>
              </a:rPr>
              <a:t>complex</a:t>
            </a:r>
            <a:r>
              <a:rPr lang="en-US" dirty="0">
                <a:solidFill>
                  <a:srgbClr val="0000B8"/>
                </a:solidFill>
                <a:latin typeface="Arial"/>
                <a:cs typeface="Arial"/>
              </a:rPr>
              <a:t> and needs to be </a:t>
            </a:r>
            <a:r>
              <a:rPr lang="en-US" dirty="0">
                <a:solidFill>
                  <a:srgbClr val="FF0000"/>
                </a:solidFill>
                <a:latin typeface="Arial"/>
                <a:cs typeface="Arial"/>
              </a:rPr>
              <a:t>navigated</a:t>
            </a:r>
            <a:r>
              <a:rPr lang="en-US" dirty="0">
                <a:solidFill>
                  <a:srgbClr val="0000B8"/>
                </a:solidFill>
                <a:latin typeface="Arial"/>
                <a:cs typeface="Arial"/>
              </a:rPr>
              <a:t>…</a:t>
            </a:r>
            <a:endParaRPr lang="en-US" i="1" dirty="0">
              <a:solidFill>
                <a:srgbClr val="BE0000"/>
              </a:solidFill>
              <a:latin typeface="Arial"/>
              <a:cs typeface="Arial"/>
            </a:endParaRPr>
          </a:p>
          <a:p>
            <a:endParaRPr lang="en-US" dirty="0"/>
          </a:p>
        </p:txBody>
      </p:sp>
      <p:pic>
        <p:nvPicPr>
          <p:cNvPr id="4" name="Picture 3" descr="Screen shot 2011-05-04 at 2.56.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72" y="428067"/>
            <a:ext cx="5384800" cy="3378200"/>
          </a:xfrm>
          <a:prstGeom prst="rect">
            <a:avLst/>
          </a:prstGeom>
        </p:spPr>
      </p:pic>
    </p:spTree>
    <p:extLst>
      <p:ext uri="{BB962C8B-B14F-4D97-AF65-F5344CB8AC3E}">
        <p14:creationId xmlns:p14="http://schemas.microsoft.com/office/powerpoint/2010/main" val="34997772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as Immersion</a:t>
            </a:r>
            <a:endParaRPr lang="en-US" dirty="0"/>
          </a:p>
        </p:txBody>
      </p:sp>
      <p:pic>
        <p:nvPicPr>
          <p:cNvPr id="4" name="Content Placeholder 3"/>
          <p:cNvPicPr>
            <a:picLocks noGrp="1" noChangeAspect="1"/>
          </p:cNvPicPr>
          <p:nvPr>
            <p:ph idx="1"/>
          </p:nvPr>
        </p:nvPicPr>
        <p:blipFill>
          <a:blip r:embed="rId2"/>
          <a:srcRect t="13641" b="13641"/>
          <a:stretch>
            <a:fillRect/>
          </a:stretch>
        </p:blipFill>
        <p:spPr/>
      </p:pic>
      <p:sp>
        <p:nvSpPr>
          <p:cNvPr id="5" name="Rectangle 4"/>
          <p:cNvSpPr/>
          <p:nvPr/>
        </p:nvSpPr>
        <p:spPr>
          <a:xfrm>
            <a:off x="457200" y="6388758"/>
            <a:ext cx="5348075" cy="276999"/>
          </a:xfrm>
          <a:prstGeom prst="rect">
            <a:avLst/>
          </a:prstGeom>
        </p:spPr>
        <p:txBody>
          <a:bodyPr wrap="square">
            <a:spAutoFit/>
          </a:bodyPr>
          <a:lstStyle/>
          <a:p>
            <a:r>
              <a:rPr lang="en-US" sz="1200" dirty="0" smtClean="0"/>
              <a:t>Image: </a:t>
            </a:r>
            <a:r>
              <a:rPr lang="en-US" sz="1200" dirty="0" smtClean="0">
                <a:hlinkClick r:id="rId3"/>
              </a:rPr>
              <a:t>http://www.thehindu.com/education/article876093.ece</a:t>
            </a:r>
            <a:r>
              <a:rPr lang="en-US" sz="1200" dirty="0" smtClean="0"/>
              <a:t> </a:t>
            </a:r>
            <a:endParaRPr lang="en-US" sz="1200" dirty="0"/>
          </a:p>
        </p:txBody>
      </p:sp>
    </p:spTree>
    <p:extLst>
      <p:ext uri="{BB962C8B-B14F-4D97-AF65-F5344CB8AC3E}">
        <p14:creationId xmlns:p14="http://schemas.microsoft.com/office/powerpoint/2010/main" val="423199172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as Immersion</a:t>
            </a:r>
            <a:endParaRPr lang="en-US" dirty="0"/>
          </a:p>
        </p:txBody>
      </p:sp>
      <p:sp>
        <p:nvSpPr>
          <p:cNvPr id="5" name="Rectangle 4"/>
          <p:cNvSpPr/>
          <p:nvPr/>
        </p:nvSpPr>
        <p:spPr>
          <a:xfrm>
            <a:off x="457200" y="6388758"/>
            <a:ext cx="5348075" cy="276999"/>
          </a:xfrm>
          <a:prstGeom prst="rect">
            <a:avLst/>
          </a:prstGeom>
        </p:spPr>
        <p:txBody>
          <a:bodyPr wrap="square">
            <a:spAutoFit/>
          </a:bodyPr>
          <a:lstStyle/>
          <a:p>
            <a:r>
              <a:rPr lang="en-US" sz="1200" dirty="0" smtClean="0"/>
              <a:t>Image: </a:t>
            </a:r>
            <a:r>
              <a:rPr lang="en-CA" sz="1200" dirty="0" smtClean="0">
                <a:latin typeface="Calibri" charset="0"/>
                <a:hlinkClick r:id="rId2"/>
              </a:rPr>
              <a:t>http://one.laptop.org/</a:t>
            </a:r>
            <a:r>
              <a:rPr lang="en-US" sz="1200" dirty="0" smtClean="0"/>
              <a:t> </a:t>
            </a:r>
            <a:endParaRPr lang="en-US" sz="1200" dirty="0"/>
          </a:p>
        </p:txBody>
      </p:sp>
      <p:pic>
        <p:nvPicPr>
          <p:cNvPr id="6" name="Picture 5"/>
          <p:cNvPicPr>
            <a:picLocks noChangeAspect="1" noChangeArrowheads="1"/>
          </p:cNvPicPr>
          <p:nvPr/>
        </p:nvPicPr>
        <p:blipFill>
          <a:blip r:embed="rId3"/>
          <a:srcRect/>
          <a:stretch>
            <a:fillRect/>
          </a:stretch>
        </p:blipFill>
        <p:spPr bwMode="auto">
          <a:xfrm>
            <a:off x="2918284" y="1600200"/>
            <a:ext cx="5238750" cy="3933825"/>
          </a:xfrm>
          <a:prstGeom prst="rect">
            <a:avLst/>
          </a:prstGeom>
          <a:noFill/>
          <a:ln w="9525">
            <a:noFill/>
            <a:miter lim="800000"/>
            <a:headEnd/>
            <a:tailEnd/>
          </a:ln>
        </p:spPr>
      </p:pic>
      <p:pic>
        <p:nvPicPr>
          <p:cNvPr id="7" name="Content Placeholder 6"/>
          <p:cNvPicPr>
            <a:picLocks noGrp="1" noChangeAspect="1" noChangeArrowheads="1"/>
          </p:cNvPicPr>
          <p:nvPr>
            <p:ph idx="1"/>
          </p:nvPr>
        </p:nvPicPr>
        <p:blipFill rotWithShape="1">
          <a:blip r:embed="rId4"/>
          <a:srcRect l="7139" t="-22130" r="-203322" b="-7205"/>
          <a:stretch/>
        </p:blipFill>
        <p:spPr bwMode="auto">
          <a:prstGeom prst="rect">
            <a:avLst/>
          </a:prstGeom>
          <a:noFill/>
          <a:ln w="9525">
            <a:noFill/>
            <a:miter lim="800000"/>
            <a:headEnd/>
            <a:tailEnd/>
          </a:ln>
        </p:spPr>
      </p:pic>
    </p:spTree>
    <p:extLst>
      <p:ext uri="{BB962C8B-B14F-4D97-AF65-F5344CB8AC3E}">
        <p14:creationId xmlns:p14="http://schemas.microsoft.com/office/powerpoint/2010/main" val="149166106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Constructionism</a:t>
            </a:r>
            <a:endParaRPr lang="en-US" dirty="0"/>
          </a:p>
        </p:txBody>
      </p:sp>
      <p:pic>
        <p:nvPicPr>
          <p:cNvPr id="4" name="Content Placeholder 3"/>
          <p:cNvPicPr>
            <a:picLocks noGrp="1" noChangeAspect="1"/>
          </p:cNvPicPr>
          <p:nvPr>
            <p:ph idx="1"/>
          </p:nvPr>
        </p:nvPicPr>
        <p:blipFill rotWithShape="1">
          <a:blip r:embed="rId2"/>
          <a:srcRect t="19365" b="7371"/>
          <a:stretch/>
        </p:blipFill>
        <p:spPr/>
      </p:pic>
      <p:sp>
        <p:nvSpPr>
          <p:cNvPr id="5" name="Rectangle 4"/>
          <p:cNvSpPr/>
          <p:nvPr/>
        </p:nvSpPr>
        <p:spPr>
          <a:xfrm>
            <a:off x="844125" y="6320677"/>
            <a:ext cx="4572000" cy="276999"/>
          </a:xfrm>
          <a:prstGeom prst="rect">
            <a:avLst/>
          </a:prstGeom>
        </p:spPr>
        <p:txBody>
          <a:bodyPr>
            <a:spAutoFit/>
          </a:bodyPr>
          <a:lstStyle/>
          <a:p>
            <a:r>
              <a:rPr lang="pl-PL" sz="1200" dirty="0" smtClean="0"/>
              <a:t>Image: </a:t>
            </a:r>
            <a:r>
              <a:rPr lang="pl-PL" sz="1200" dirty="0" smtClean="0">
                <a:hlinkClick r:id="rId3"/>
              </a:rPr>
              <a:t>http://eurologo.web.elte.hu/lectures/valente.htm</a:t>
            </a:r>
            <a:r>
              <a:rPr lang="pl-PL" sz="1200" dirty="0" smtClean="0"/>
              <a:t> </a:t>
            </a:r>
            <a:endParaRPr lang="en-US" sz="1200" dirty="0"/>
          </a:p>
        </p:txBody>
      </p:sp>
    </p:spTree>
    <p:extLst>
      <p:ext uri="{BB962C8B-B14F-4D97-AF65-F5344CB8AC3E}">
        <p14:creationId xmlns:p14="http://schemas.microsoft.com/office/powerpoint/2010/main" val="9636635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Connectivism</a:t>
            </a:r>
            <a:endParaRPr lang="en-US" dirty="0"/>
          </a:p>
        </p:txBody>
      </p:sp>
      <p:sp>
        <p:nvSpPr>
          <p:cNvPr id="5" name="TextBox 4"/>
          <p:cNvSpPr txBox="1"/>
          <p:nvPr/>
        </p:nvSpPr>
        <p:spPr>
          <a:xfrm>
            <a:off x="457200" y="5555737"/>
            <a:ext cx="6580208" cy="954107"/>
          </a:xfrm>
          <a:prstGeom prst="rect">
            <a:avLst/>
          </a:prstGeom>
          <a:solidFill>
            <a:schemeClr val="bg1">
              <a:lumMod val="95000"/>
              <a:alpha val="85000"/>
            </a:schemeClr>
          </a:solidFill>
        </p:spPr>
        <p:txBody>
          <a:bodyPr wrap="square" rtlCol="0">
            <a:spAutoFit/>
          </a:bodyPr>
          <a:lstStyle/>
          <a:p>
            <a:r>
              <a:rPr lang="en-US" sz="2800" dirty="0" smtClean="0"/>
              <a:t>The </a:t>
            </a:r>
            <a:r>
              <a:rPr lang="en-US" sz="2800" dirty="0" err="1" smtClean="0"/>
              <a:t>connectivist</a:t>
            </a:r>
            <a:r>
              <a:rPr lang="en-US" sz="2800" dirty="0" smtClean="0"/>
              <a:t> method: Aggregate…. Remix… Repurpose…. Feed Forward</a:t>
            </a:r>
            <a:endParaRPr lang="en-US" sz="2800" dirty="0"/>
          </a:p>
        </p:txBody>
      </p:sp>
      <p:sp>
        <p:nvSpPr>
          <p:cNvPr id="3" name="Content Placeholder 2"/>
          <p:cNvSpPr>
            <a:spLocks noGrp="1"/>
          </p:cNvSpPr>
          <p:nvPr>
            <p:ph idx="1"/>
          </p:nvPr>
        </p:nvSpPr>
        <p:spPr>
          <a:xfrm>
            <a:off x="457200" y="1600200"/>
            <a:ext cx="8229600" cy="4432591"/>
          </a:xfrm>
        </p:spPr>
        <p:txBody>
          <a:bodyPr/>
          <a:lstStyle/>
          <a:p>
            <a:endParaRPr lang="en-US" dirty="0"/>
          </a:p>
        </p:txBody>
      </p:sp>
      <p:pic>
        <p:nvPicPr>
          <p:cNvPr id="6" name="Picture 5"/>
          <p:cNvPicPr>
            <a:picLocks noChangeAspect="1" noChangeArrowheads="1"/>
          </p:cNvPicPr>
          <p:nvPr/>
        </p:nvPicPr>
        <p:blipFill>
          <a:blip r:embed="rId2"/>
          <a:srcRect/>
          <a:stretch>
            <a:fillRect/>
          </a:stretch>
        </p:blipFill>
        <p:spPr bwMode="auto">
          <a:xfrm>
            <a:off x="1389062" y="1638300"/>
            <a:ext cx="6365875" cy="3581400"/>
          </a:xfrm>
          <a:prstGeom prst="rect">
            <a:avLst/>
          </a:prstGeom>
          <a:noFill/>
          <a:ln w="9525">
            <a:noFill/>
            <a:miter lim="800000"/>
            <a:headEnd/>
            <a:tailEnd/>
          </a:ln>
        </p:spPr>
      </p:pic>
    </p:spTree>
    <p:extLst>
      <p:ext uri="{BB962C8B-B14F-4D97-AF65-F5344CB8AC3E}">
        <p14:creationId xmlns:p14="http://schemas.microsoft.com/office/powerpoint/2010/main" val="25611525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Idea of the PLE</a:t>
            </a:r>
            <a:endParaRPr lang="en-US" dirty="0"/>
          </a:p>
        </p:txBody>
      </p:sp>
      <p:pic>
        <p:nvPicPr>
          <p:cNvPr id="4" name="Content Placeholder 3"/>
          <p:cNvPicPr>
            <a:picLocks noGrp="1" noChangeAspect="1"/>
          </p:cNvPicPr>
          <p:nvPr>
            <p:ph idx="1"/>
          </p:nvPr>
        </p:nvPicPr>
        <p:blipFill rotWithShape="1">
          <a:blip r:embed="rId2"/>
          <a:srcRect l="-20626" r="-17518"/>
          <a:stretch/>
        </p:blipFill>
        <p:spPr/>
      </p:pic>
    </p:spTree>
    <p:extLst>
      <p:ext uri="{BB962C8B-B14F-4D97-AF65-F5344CB8AC3E}">
        <p14:creationId xmlns:p14="http://schemas.microsoft.com/office/powerpoint/2010/main" val="25540746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3000375"/>
            <a:ext cx="5867400" cy="3470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19" name="Title 1"/>
          <p:cNvSpPr>
            <a:spLocks noGrp="1"/>
          </p:cNvSpPr>
          <p:nvPr>
            <p:ph type="title"/>
          </p:nvPr>
        </p:nvSpPr>
        <p:spPr/>
        <p:txBody>
          <a:bodyPr/>
          <a:lstStyle/>
          <a:p>
            <a:r>
              <a:rPr lang="en-CA" dirty="0">
                <a:latin typeface="Calibri" charset="0"/>
              </a:rPr>
              <a:t>Aggregation and Remixing</a:t>
            </a: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1285875"/>
            <a:ext cx="4897438"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5"/>
          <p:cNvSpPr>
            <a:spLocks noChangeArrowheads="1"/>
          </p:cNvSpPr>
          <p:nvPr/>
        </p:nvSpPr>
        <p:spPr bwMode="auto">
          <a:xfrm>
            <a:off x="5143500" y="5429250"/>
            <a:ext cx="3286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Calibri" charset="0"/>
                <a:hlinkClick r:id="rId4"/>
              </a:rPr>
              <a:t>http://www.downes.ca/mygluframe.htm</a:t>
            </a:r>
            <a:r>
              <a:rPr lang="en-US" sz="1400">
                <a:latin typeface="Calibri" charset="0"/>
              </a:rPr>
              <a:t> </a:t>
            </a:r>
          </a:p>
        </p:txBody>
      </p:sp>
    </p:spTree>
    <p:extLst>
      <p:ext uri="{BB962C8B-B14F-4D97-AF65-F5344CB8AC3E}">
        <p14:creationId xmlns:p14="http://schemas.microsoft.com/office/powerpoint/2010/main" val="36292601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l"/>
            <a:r>
              <a:rPr lang="en-US" sz="3600" dirty="0" smtClean="0">
                <a:solidFill>
                  <a:srgbClr val="007800"/>
                </a:solidFill>
              </a:rPr>
              <a:t>A </a:t>
            </a:r>
            <a:r>
              <a:rPr lang="en-US" sz="3600" dirty="0">
                <a:solidFill>
                  <a:srgbClr val="007800"/>
                </a:solidFill>
              </a:rPr>
              <a:t>Timeline…</a:t>
            </a:r>
            <a:endParaRPr lang="en-US" dirty="0"/>
          </a:p>
        </p:txBody>
      </p:sp>
      <p:sp>
        <p:nvSpPr>
          <p:cNvPr id="7172" name="Line 4"/>
          <p:cNvSpPr>
            <a:spLocks noChangeShapeType="1"/>
          </p:cNvSpPr>
          <p:nvPr/>
        </p:nvSpPr>
        <p:spPr bwMode="auto">
          <a:xfrm>
            <a:off x="914400" y="3505200"/>
            <a:ext cx="7086600" cy="0"/>
          </a:xfrm>
          <a:prstGeom prst="line">
            <a:avLst/>
          </a:prstGeom>
          <a:noFill/>
          <a:ln w="76200">
            <a:solidFill>
              <a:srgbClr val="99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3" name="Rectangle 5"/>
          <p:cNvSpPr>
            <a:spLocks noChangeArrowheads="1"/>
          </p:cNvSpPr>
          <p:nvPr/>
        </p:nvSpPr>
        <p:spPr bwMode="auto">
          <a:xfrm>
            <a:off x="1143000" y="2971800"/>
            <a:ext cx="10890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009D00"/>
                </a:solidFill>
              </a:rPr>
              <a:t>1994</a:t>
            </a:r>
          </a:p>
        </p:txBody>
      </p:sp>
      <p:sp>
        <p:nvSpPr>
          <p:cNvPr id="7174" name="Rectangle 6"/>
          <p:cNvSpPr>
            <a:spLocks noChangeArrowheads="1"/>
          </p:cNvSpPr>
          <p:nvPr/>
        </p:nvSpPr>
        <p:spPr bwMode="auto">
          <a:xfrm>
            <a:off x="869950" y="3649663"/>
            <a:ext cx="2674938"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a:solidFill>
                  <a:srgbClr val="0000CB"/>
                </a:solidFill>
              </a:rPr>
              <a:t>Athabaska BBS</a:t>
            </a:r>
          </a:p>
        </p:txBody>
      </p:sp>
      <p:pic>
        <p:nvPicPr>
          <p:cNvPr id="71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191000"/>
            <a:ext cx="1739900"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7" name="Rectangle 9"/>
          <p:cNvSpPr>
            <a:spLocks noChangeArrowheads="1"/>
          </p:cNvSpPr>
          <p:nvPr/>
        </p:nvSpPr>
        <p:spPr bwMode="auto">
          <a:xfrm>
            <a:off x="869950" y="5559425"/>
            <a:ext cx="14033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478599"/>
                </a:solidFill>
              </a:rPr>
              <a:t>Maximus</a:t>
            </a:r>
            <a:endParaRPr lang="en-US"/>
          </a:p>
        </p:txBody>
      </p:sp>
      <p:sp>
        <p:nvSpPr>
          <p:cNvPr id="7178" name="Rectangle 10"/>
          <p:cNvSpPr>
            <a:spLocks noChangeArrowheads="1"/>
          </p:cNvSpPr>
          <p:nvPr/>
        </p:nvSpPr>
        <p:spPr bwMode="auto">
          <a:xfrm>
            <a:off x="3810000" y="2971800"/>
            <a:ext cx="10890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009D00"/>
                </a:solidFill>
              </a:rPr>
              <a:t>1995</a:t>
            </a:r>
          </a:p>
        </p:txBody>
      </p:sp>
      <p:sp>
        <p:nvSpPr>
          <p:cNvPr id="7179" name="Rectangle 11"/>
          <p:cNvSpPr>
            <a:spLocks noChangeArrowheads="1"/>
          </p:cNvSpPr>
          <p:nvPr/>
        </p:nvSpPr>
        <p:spPr bwMode="auto">
          <a:xfrm>
            <a:off x="1981200" y="2133600"/>
            <a:ext cx="19637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990060"/>
                </a:solidFill>
              </a:rPr>
              <a:t>Muddog Mud</a:t>
            </a:r>
          </a:p>
        </p:txBody>
      </p:sp>
      <p:sp>
        <p:nvSpPr>
          <p:cNvPr id="7180" name="Rectangle 12"/>
          <p:cNvSpPr>
            <a:spLocks noChangeArrowheads="1"/>
          </p:cNvSpPr>
          <p:nvPr/>
        </p:nvSpPr>
        <p:spPr bwMode="auto">
          <a:xfrm>
            <a:off x="3733800" y="3733800"/>
            <a:ext cx="2417763"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a:solidFill>
                  <a:srgbClr val="B8787A"/>
                </a:solidFill>
              </a:rPr>
              <a:t>Painted Porch</a:t>
            </a:r>
          </a:p>
        </p:txBody>
      </p:sp>
      <p:pic>
        <p:nvPicPr>
          <p:cNvPr id="718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648200"/>
            <a:ext cx="2312988" cy="173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84" name="Rectangle 16"/>
          <p:cNvSpPr>
            <a:spLocks noChangeArrowheads="1"/>
          </p:cNvSpPr>
          <p:nvPr/>
        </p:nvSpPr>
        <p:spPr bwMode="auto">
          <a:xfrm>
            <a:off x="3352800" y="5105400"/>
            <a:ext cx="20129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4400">
                <a:solidFill>
                  <a:srgbClr val="B8D15D"/>
                </a:solidFill>
              </a:rPr>
              <a:t>MAUD</a:t>
            </a:r>
            <a:r>
              <a:rPr lang="en-US" sz="3200">
                <a:solidFill>
                  <a:srgbClr val="B8D15D"/>
                </a:solidFill>
              </a:rPr>
              <a:t>	</a:t>
            </a:r>
          </a:p>
        </p:txBody>
      </p:sp>
      <p:sp>
        <p:nvSpPr>
          <p:cNvPr id="7185" name="Rectangle 17"/>
          <p:cNvSpPr>
            <a:spLocks noChangeArrowheads="1"/>
          </p:cNvSpPr>
          <p:nvPr/>
        </p:nvSpPr>
        <p:spPr bwMode="auto">
          <a:xfrm>
            <a:off x="6477000" y="2971800"/>
            <a:ext cx="10890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009D00"/>
                </a:solidFill>
              </a:rPr>
              <a:t>1996</a:t>
            </a:r>
            <a:r>
              <a:rPr lang="en-US" sz="3200">
                <a:solidFill>
                  <a:srgbClr val="009D00"/>
                </a:solidFill>
                <a:latin typeface="ヒラギノ角ゴ Pro W3" charset="0"/>
              </a:rPr>
              <a:t/>
            </a:r>
            <a:endParaRPr lang="en-US" sz="3200">
              <a:solidFill>
                <a:srgbClr val="009D00"/>
              </a:solidFill>
            </a:endParaRPr>
          </a:p>
        </p:txBody>
      </p:sp>
      <p:pic>
        <p:nvPicPr>
          <p:cNvPr id="7186"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0"/>
            <a:ext cx="762000" cy="177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87" name="Rectangle 19"/>
          <p:cNvSpPr>
            <a:spLocks noChangeArrowheads="1"/>
          </p:cNvSpPr>
          <p:nvPr/>
        </p:nvSpPr>
        <p:spPr bwMode="auto">
          <a:xfrm>
            <a:off x="6019800" y="1143000"/>
            <a:ext cx="213360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a:solidFill>
                  <a:srgbClr val="B8787A"/>
                </a:solidFill>
              </a:rPr>
              <a:t>Stephen</a:t>
            </a:r>
            <a:r>
              <a:rPr lang="ja-JP" altLang="en-US" sz="2800">
                <a:solidFill>
                  <a:srgbClr val="B8787A"/>
                </a:solidFill>
              </a:rPr>
              <a:t>’</a:t>
            </a:r>
            <a:r>
              <a:rPr lang="en-US" sz="2800">
                <a:solidFill>
                  <a:srgbClr val="B8787A"/>
                </a:solidFill>
              </a:rPr>
              <a:t>s Guide to the Logical Fallacies</a:t>
            </a:r>
            <a:endParaRPr lang="en-US" sz="2800"/>
          </a:p>
        </p:txBody>
      </p:sp>
    </p:spTree>
    <p:extLst>
      <p:ext uri="{BB962C8B-B14F-4D97-AF65-F5344CB8AC3E}">
        <p14:creationId xmlns:p14="http://schemas.microsoft.com/office/powerpoint/2010/main" val="3700072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Connectivism</a:t>
            </a:r>
            <a:r>
              <a:rPr lang="en-US" dirty="0" smtClean="0"/>
              <a:t> Courses</a:t>
            </a:r>
            <a:endParaRPr lang="en-US" dirty="0"/>
          </a:p>
        </p:txBody>
      </p:sp>
      <p:pic>
        <p:nvPicPr>
          <p:cNvPr id="4" name="Content Placeholder 3"/>
          <p:cNvPicPr>
            <a:picLocks noGrp="1" noChangeAspect="1"/>
          </p:cNvPicPr>
          <p:nvPr>
            <p:ph idx="1"/>
          </p:nvPr>
        </p:nvPicPr>
        <p:blipFill>
          <a:blip r:embed="rId2"/>
          <a:srcRect l="-4549" r="-4549"/>
          <a:stretch>
            <a:fillRect/>
          </a:stretch>
        </p:blipFill>
        <p:spPr/>
      </p:pic>
    </p:spTree>
    <p:extLst>
      <p:ext uri="{BB962C8B-B14F-4D97-AF65-F5344CB8AC3E}">
        <p14:creationId xmlns:p14="http://schemas.microsoft.com/office/powerpoint/2010/main" val="225690424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Connectivism</a:t>
            </a:r>
            <a:r>
              <a:rPr lang="en-US" dirty="0" smtClean="0"/>
              <a:t> Courses</a:t>
            </a:r>
            <a:endParaRPr lang="en-US" dirty="0"/>
          </a:p>
        </p:txBody>
      </p:sp>
      <p:sp>
        <p:nvSpPr>
          <p:cNvPr id="3" name="Content Placeholder 2"/>
          <p:cNvSpPr>
            <a:spLocks noGrp="1"/>
          </p:cNvSpPr>
          <p:nvPr>
            <p:ph idx="1"/>
          </p:nvPr>
        </p:nvSpPr>
        <p:spPr/>
        <p:txBody>
          <a:bodyPr/>
          <a:lstStyle/>
          <a:p>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00199"/>
            <a:ext cx="8147050" cy="467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2867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0"/>
            <a:ext cx="47625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1242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1"/>
          <p:cNvSpPr>
            <a:spLocks noGrp="1"/>
          </p:cNvSpPr>
          <p:nvPr>
            <p:ph type="title"/>
          </p:nvPr>
        </p:nvSpPr>
        <p:spPr>
          <a:xfrm>
            <a:off x="381000" y="5257800"/>
            <a:ext cx="8229600" cy="1143000"/>
          </a:xfrm>
        </p:spPr>
        <p:txBody>
          <a:bodyPr/>
          <a:lstStyle/>
          <a:p>
            <a:pPr eaLnBrk="1" hangingPunct="1"/>
            <a:r>
              <a:rPr lang="en-CA" dirty="0" smtClean="0">
                <a:latin typeface="Calibri" charset="0"/>
              </a:rPr>
              <a:t>The</a:t>
            </a:r>
            <a:r>
              <a:rPr lang="en-CA" baseline="0" dirty="0" smtClean="0">
                <a:latin typeface="Calibri" charset="0"/>
              </a:rPr>
              <a:t> </a:t>
            </a:r>
            <a:r>
              <a:rPr lang="en-CA" baseline="0" dirty="0" err="1" smtClean="0">
                <a:latin typeface="Calibri" charset="0"/>
              </a:rPr>
              <a:t>Connectivism</a:t>
            </a:r>
            <a:r>
              <a:rPr lang="en-CA" baseline="0" dirty="0" smtClean="0">
                <a:latin typeface="Calibri" charset="0"/>
              </a:rPr>
              <a:t> Courses</a:t>
            </a:r>
            <a:endParaRPr lang="en-CA" dirty="0">
              <a:latin typeface="Calibri" charset="0"/>
            </a:endParaRPr>
          </a:p>
        </p:txBody>
      </p:sp>
      <p:pic>
        <p:nvPicPr>
          <p:cNvPr id="133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990600"/>
            <a:ext cx="23812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6"/>
          <p:cNvSpPr>
            <a:spLocks noChangeArrowheads="1"/>
          </p:cNvSpPr>
          <p:nvPr/>
        </p:nvSpPr>
        <p:spPr bwMode="auto">
          <a:xfrm>
            <a:off x="4572000" y="449580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atin typeface="Calibri" charset="0"/>
                <a:hlinkClick r:id="rId5"/>
              </a:rPr>
              <a:t>http://suifaijohnmak.wordpress.com/2011/03/10/cck11-how-to-explain-connectivism-mooc-and-plepln/</a:t>
            </a:r>
            <a:r>
              <a:rPr lang="en-CA">
                <a:latin typeface="Calibri" charset="0"/>
              </a:rPr>
              <a:t> </a:t>
            </a:r>
          </a:p>
        </p:txBody>
      </p:sp>
      <p:sp>
        <p:nvSpPr>
          <p:cNvPr id="13319" name="TextBox 7"/>
          <p:cNvSpPr txBox="1">
            <a:spLocks noChangeArrowheads="1"/>
          </p:cNvSpPr>
          <p:nvPr/>
        </p:nvSpPr>
        <p:spPr bwMode="auto">
          <a:xfrm>
            <a:off x="838200" y="152400"/>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CA">
                <a:latin typeface="Calibri" charset="0"/>
                <a:hlinkClick r:id="rId6"/>
              </a:rPr>
              <a:t>http://www.mooc.ca</a:t>
            </a:r>
            <a:endParaRPr lang="en-CA">
              <a:latin typeface="Calibri" charset="0"/>
            </a:endParaRPr>
          </a:p>
          <a:p>
            <a:pPr eaLnBrk="1" hangingPunct="1"/>
            <a:r>
              <a:rPr lang="en-CA">
                <a:latin typeface="Calibri" charset="0"/>
                <a:hlinkClick r:id="rId7"/>
              </a:rPr>
              <a:t>http://cck11.mooc.ca</a:t>
            </a:r>
            <a:r>
              <a:rPr lang="en-CA">
                <a:latin typeface="Calibri" charset="0"/>
              </a:rPr>
              <a:t> </a:t>
            </a:r>
          </a:p>
        </p:txBody>
      </p:sp>
    </p:spTree>
    <p:extLst>
      <p:ext uri="{BB962C8B-B14F-4D97-AF65-F5344CB8AC3E}">
        <p14:creationId xmlns:p14="http://schemas.microsoft.com/office/powerpoint/2010/main" val="21414508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gRSShopper</a:t>
            </a:r>
            <a:endParaRPr lang="en-US" dirty="0"/>
          </a:p>
        </p:txBody>
      </p:sp>
      <p:pic>
        <p:nvPicPr>
          <p:cNvPr id="5" name="Content Placeholder 4"/>
          <p:cNvPicPr>
            <a:picLocks noGrp="1" noChangeAspect="1"/>
          </p:cNvPicPr>
          <p:nvPr>
            <p:ph idx="1"/>
          </p:nvPr>
        </p:nvPicPr>
        <p:blipFill rotWithShape="1">
          <a:blip r:embed="rId2"/>
          <a:srcRect t="3160" b="18498"/>
          <a:stretch/>
        </p:blipFill>
        <p:spPr/>
      </p:pic>
    </p:spTree>
    <p:extLst>
      <p:ext uri="{BB962C8B-B14F-4D97-AF65-F5344CB8AC3E}">
        <p14:creationId xmlns:p14="http://schemas.microsoft.com/office/powerpoint/2010/main" val="142478450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Feeds</a:t>
            </a:r>
            <a:endParaRPr lang="en-US" dirty="0"/>
          </a:p>
        </p:txBody>
      </p:sp>
      <p:pic>
        <p:nvPicPr>
          <p:cNvPr id="4" name="Content Placeholder 3" descr="Screen shot 2011-05-04 at 9.53.1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3540" b="8710"/>
          <a:stretch/>
        </p:blipFill>
        <p:spPr/>
      </p:pic>
    </p:spTree>
    <p:extLst>
      <p:ext uri="{BB962C8B-B14F-4D97-AF65-F5344CB8AC3E}">
        <p14:creationId xmlns:p14="http://schemas.microsoft.com/office/powerpoint/2010/main" val="159291201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 Management</a:t>
            </a:r>
            <a:endParaRPr lang="en-US" dirty="0"/>
          </a:p>
        </p:txBody>
      </p:sp>
      <p:pic>
        <p:nvPicPr>
          <p:cNvPr id="4" name="Content Placeholder 3" descr="Screen shot 2011-05-04 at 10.03.21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b="7139"/>
          <a:stretch/>
        </p:blipFill>
        <p:spPr/>
      </p:pic>
    </p:spTree>
    <p:extLst>
      <p:ext uri="{BB962C8B-B14F-4D97-AF65-F5344CB8AC3E}">
        <p14:creationId xmlns:p14="http://schemas.microsoft.com/office/powerpoint/2010/main" val="9879706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Harvester</a:t>
            </a:r>
            <a:endParaRPr lang="en-US" dirty="0"/>
          </a:p>
        </p:txBody>
      </p:sp>
      <p:pic>
        <p:nvPicPr>
          <p:cNvPr id="4" name="Content Placeholder 3" descr="Screen shot 2011-05-04 at 10.29.35 AM.png"/>
          <p:cNvPicPr>
            <a:picLocks noGrp="1" noChangeAspect="1"/>
          </p:cNvPicPr>
          <p:nvPr>
            <p:ph idx="1"/>
          </p:nvPr>
        </p:nvPicPr>
        <p:blipFill>
          <a:blip r:embed="rId2">
            <a:extLst>
              <a:ext uri="{28A0092B-C50C-407E-A947-70E740481C1C}">
                <a14:useLocalDpi xmlns:a14="http://schemas.microsoft.com/office/drawing/2010/main" val="0"/>
              </a:ext>
            </a:extLst>
          </a:blip>
          <a:srcRect t="2586" b="2586"/>
          <a:stretch>
            <a:fillRect/>
          </a:stretch>
        </p:blipFill>
        <p:spPr/>
      </p:pic>
    </p:spTree>
    <p:extLst>
      <p:ext uri="{BB962C8B-B14F-4D97-AF65-F5344CB8AC3E}">
        <p14:creationId xmlns:p14="http://schemas.microsoft.com/office/powerpoint/2010/main" val="8896040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Viewer</a:t>
            </a:r>
            <a:endParaRPr lang="en-US" dirty="0"/>
          </a:p>
        </p:txBody>
      </p:sp>
      <p:pic>
        <p:nvPicPr>
          <p:cNvPr id="4" name="Content Placeholder 3" descr="Screen shot 2011-05-04 at 10.31.37 AM.png"/>
          <p:cNvPicPr>
            <a:picLocks noGrp="1" noChangeAspect="1"/>
          </p:cNvPicPr>
          <p:nvPr>
            <p:ph idx="1"/>
          </p:nvPr>
        </p:nvPicPr>
        <p:blipFill>
          <a:blip r:embed="rId2">
            <a:extLst>
              <a:ext uri="{28A0092B-C50C-407E-A947-70E740481C1C}">
                <a14:useLocalDpi xmlns:a14="http://schemas.microsoft.com/office/drawing/2010/main" val="0"/>
              </a:ext>
            </a:extLst>
          </a:blip>
          <a:srcRect t="1101" b="1101"/>
          <a:stretch>
            <a:fillRect/>
          </a:stretch>
        </p:blipFill>
        <p:spPr/>
      </p:pic>
    </p:spTree>
    <p:extLst>
      <p:ext uri="{BB962C8B-B14F-4D97-AF65-F5344CB8AC3E}">
        <p14:creationId xmlns:p14="http://schemas.microsoft.com/office/powerpoint/2010/main" val="95147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Commenter</a:t>
            </a:r>
            <a:endParaRPr lang="en-US" dirty="0"/>
          </a:p>
        </p:txBody>
      </p:sp>
      <p:pic>
        <p:nvPicPr>
          <p:cNvPr id="4" name="Content Placeholder 3" descr="Screen shot 2011-05-04 at 10.33.42 AM.png"/>
          <p:cNvPicPr>
            <a:picLocks noGrp="1" noChangeAspect="1"/>
          </p:cNvPicPr>
          <p:nvPr>
            <p:ph idx="1"/>
          </p:nvPr>
        </p:nvPicPr>
        <p:blipFill>
          <a:blip r:embed="rId2">
            <a:extLst>
              <a:ext uri="{28A0092B-C50C-407E-A947-70E740481C1C}">
                <a14:useLocalDpi xmlns:a14="http://schemas.microsoft.com/office/drawing/2010/main" val="0"/>
              </a:ext>
            </a:extLst>
          </a:blip>
          <a:srcRect t="6106" b="6106"/>
          <a:stretch>
            <a:fillRect/>
          </a:stretch>
        </p:blipFill>
        <p:spPr/>
      </p:pic>
    </p:spTree>
    <p:extLst>
      <p:ext uri="{BB962C8B-B14F-4D97-AF65-F5344CB8AC3E}">
        <p14:creationId xmlns:p14="http://schemas.microsoft.com/office/powerpoint/2010/main" val="248298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Newsletter</a:t>
            </a:r>
            <a:endParaRPr lang="en-US" dirty="0"/>
          </a:p>
        </p:txBody>
      </p:sp>
      <p:pic>
        <p:nvPicPr>
          <p:cNvPr id="4" name="Content Placeholder 3" descr="Screen shot 2011-05-04 at 10.36.24 AM.png"/>
          <p:cNvPicPr>
            <a:picLocks noGrp="1" noChangeAspect="1"/>
          </p:cNvPicPr>
          <p:nvPr>
            <p:ph idx="1"/>
          </p:nvPr>
        </p:nvPicPr>
        <p:blipFill>
          <a:blip r:embed="rId2">
            <a:extLst>
              <a:ext uri="{28A0092B-C50C-407E-A947-70E740481C1C}">
                <a14:useLocalDpi xmlns:a14="http://schemas.microsoft.com/office/drawing/2010/main" val="0"/>
              </a:ext>
            </a:extLst>
          </a:blip>
          <a:srcRect l="-7109" r="-7109"/>
          <a:stretch>
            <a:fillRect/>
          </a:stretch>
        </p:blipFill>
        <p:spPr/>
      </p:pic>
    </p:spTree>
    <p:extLst>
      <p:ext uri="{BB962C8B-B14F-4D97-AF65-F5344CB8AC3E}">
        <p14:creationId xmlns:p14="http://schemas.microsoft.com/office/powerpoint/2010/main" val="467547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Line 3"/>
          <p:cNvSpPr>
            <a:spLocks noChangeShapeType="1"/>
          </p:cNvSpPr>
          <p:nvPr/>
        </p:nvSpPr>
        <p:spPr bwMode="auto">
          <a:xfrm>
            <a:off x="914400" y="3505200"/>
            <a:ext cx="7086600" cy="0"/>
          </a:xfrm>
          <a:prstGeom prst="line">
            <a:avLst/>
          </a:prstGeom>
          <a:noFill/>
          <a:ln w="76200">
            <a:solidFill>
              <a:srgbClr val="99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00" name="Rectangle 8"/>
          <p:cNvSpPr>
            <a:spLocks noChangeArrowheads="1"/>
          </p:cNvSpPr>
          <p:nvPr/>
        </p:nvSpPr>
        <p:spPr bwMode="auto">
          <a:xfrm>
            <a:off x="838200" y="2895600"/>
            <a:ext cx="10890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009D00"/>
                </a:solidFill>
              </a:rPr>
              <a:t>1997</a:t>
            </a:r>
          </a:p>
        </p:txBody>
      </p:sp>
      <p:sp>
        <p:nvSpPr>
          <p:cNvPr id="8208" name="Rectangle 16"/>
          <p:cNvSpPr>
            <a:spLocks noChangeArrowheads="1"/>
          </p:cNvSpPr>
          <p:nvPr/>
        </p:nvSpPr>
        <p:spPr bwMode="auto">
          <a:xfrm>
            <a:off x="3733800" y="2895600"/>
            <a:ext cx="10890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009D00"/>
                </a:solidFill>
              </a:rPr>
              <a:t>1998</a:t>
            </a:r>
          </a:p>
        </p:txBody>
      </p:sp>
      <p:pic>
        <p:nvPicPr>
          <p:cNvPr id="820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447800"/>
            <a:ext cx="19812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10" name="Rectangle 18"/>
          <p:cNvSpPr>
            <a:spLocks noChangeArrowheads="1"/>
          </p:cNvSpPr>
          <p:nvPr/>
        </p:nvSpPr>
        <p:spPr bwMode="auto">
          <a:xfrm>
            <a:off x="3352800" y="914400"/>
            <a:ext cx="3640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6EA272"/>
                </a:solidFill>
              </a:rPr>
              <a:t>Future of Online Learning</a:t>
            </a:r>
          </a:p>
        </p:txBody>
      </p:sp>
      <p:sp>
        <p:nvSpPr>
          <p:cNvPr id="8211" name="Rectangle 19"/>
          <p:cNvSpPr>
            <a:spLocks noChangeArrowheads="1"/>
          </p:cNvSpPr>
          <p:nvPr/>
        </p:nvSpPr>
        <p:spPr bwMode="auto">
          <a:xfrm>
            <a:off x="3886200" y="3886200"/>
            <a:ext cx="41322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990060"/>
                </a:solidFill>
              </a:rPr>
              <a:t>Online Learning Environment</a:t>
            </a:r>
          </a:p>
        </p:txBody>
      </p:sp>
      <p:sp>
        <p:nvSpPr>
          <p:cNvPr id="8212" name="Rectangle 20"/>
          <p:cNvSpPr>
            <a:spLocks noChangeArrowheads="1"/>
          </p:cNvSpPr>
          <p:nvPr/>
        </p:nvSpPr>
        <p:spPr bwMode="auto">
          <a:xfrm>
            <a:off x="6248400" y="4419600"/>
            <a:ext cx="1624013"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6000">
                <a:solidFill>
                  <a:srgbClr val="B6D7D1"/>
                </a:solidFill>
              </a:rPr>
              <a:t>OLe</a:t>
            </a:r>
            <a:endParaRPr lang="en-US" sz="3600">
              <a:solidFill>
                <a:srgbClr val="B6D7D1"/>
              </a:solidFill>
            </a:endParaRPr>
          </a:p>
        </p:txBody>
      </p:sp>
      <p:pic>
        <p:nvPicPr>
          <p:cNvPr id="821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572000"/>
            <a:ext cx="13970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15" name="Rectangle 23"/>
          <p:cNvSpPr>
            <a:spLocks noChangeArrowheads="1"/>
          </p:cNvSpPr>
          <p:nvPr/>
        </p:nvSpPr>
        <p:spPr bwMode="auto">
          <a:xfrm>
            <a:off x="6553200" y="2895600"/>
            <a:ext cx="10890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009D00"/>
                </a:solidFill>
              </a:rPr>
              <a:t>1999</a:t>
            </a:r>
          </a:p>
        </p:txBody>
      </p:sp>
      <p:sp>
        <p:nvSpPr>
          <p:cNvPr id="8216" name="Rectangle 24"/>
          <p:cNvSpPr>
            <a:spLocks noChangeArrowheads="1"/>
          </p:cNvSpPr>
          <p:nvPr/>
        </p:nvSpPr>
        <p:spPr bwMode="auto">
          <a:xfrm>
            <a:off x="838200" y="1143000"/>
            <a:ext cx="1751013"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6000">
                <a:solidFill>
                  <a:srgbClr val="DFD900"/>
                </a:solidFill>
              </a:rPr>
              <a:t>CAE</a:t>
            </a:r>
            <a:endParaRPr lang="en-US" sz="6000"/>
          </a:p>
        </p:txBody>
      </p:sp>
      <p:pic>
        <p:nvPicPr>
          <p:cNvPr id="8217"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657600"/>
            <a:ext cx="1289050" cy="291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18" name="Rectangle 26"/>
          <p:cNvSpPr>
            <a:spLocks noChangeArrowheads="1"/>
          </p:cNvSpPr>
          <p:nvPr/>
        </p:nvSpPr>
        <p:spPr bwMode="auto">
          <a:xfrm>
            <a:off x="762000" y="5257800"/>
            <a:ext cx="1598613" cy="1373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r>
              <a:rPr lang="en-US" sz="2800">
                <a:solidFill>
                  <a:srgbClr val="DB534D"/>
                </a:solidFill>
              </a:rPr>
              <a:t>The Brandon Pages</a:t>
            </a:r>
            <a:endParaRPr lang="en-US"/>
          </a:p>
        </p:txBody>
      </p:sp>
      <p:sp>
        <p:nvSpPr>
          <p:cNvPr id="8219" name="Rectangle 27"/>
          <p:cNvSpPr>
            <a:spLocks noChangeArrowheads="1"/>
          </p:cNvSpPr>
          <p:nvPr/>
        </p:nvSpPr>
        <p:spPr bwMode="auto">
          <a:xfrm>
            <a:off x="6553200" y="1524000"/>
            <a:ext cx="1963738"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600">
                <a:solidFill>
                  <a:srgbClr val="CF0019"/>
                </a:solidFill>
              </a:rPr>
              <a:t>Learning</a:t>
            </a:r>
          </a:p>
          <a:p>
            <a:r>
              <a:rPr lang="en-US" sz="3600">
                <a:solidFill>
                  <a:srgbClr val="CF0019"/>
                </a:solidFill>
              </a:rPr>
              <a:t>Objects</a:t>
            </a:r>
          </a:p>
        </p:txBody>
      </p:sp>
      <p:sp>
        <p:nvSpPr>
          <p:cNvPr id="8220" name="Rectangle 28"/>
          <p:cNvSpPr>
            <a:spLocks noChangeArrowheads="1"/>
          </p:cNvSpPr>
          <p:nvPr/>
        </p:nvSpPr>
        <p:spPr bwMode="auto">
          <a:xfrm>
            <a:off x="5029200" y="2590800"/>
            <a:ext cx="13589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B8787A"/>
                </a:solidFill>
                <a:latin typeface="Century" charset="0"/>
              </a:rPr>
              <a:t>modules</a:t>
            </a:r>
            <a:endParaRPr lang="en-US">
              <a:latin typeface="Century" charset="0"/>
            </a:endParaRPr>
          </a:p>
        </p:txBody>
      </p:sp>
    </p:spTree>
    <p:extLst>
      <p:ext uri="{BB962C8B-B14F-4D97-AF65-F5344CB8AC3E}">
        <p14:creationId xmlns:p14="http://schemas.microsoft.com/office/powerpoint/2010/main" val="5741681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Design Code</a:t>
            </a:r>
            <a:endParaRPr lang="en-US" dirty="0"/>
          </a:p>
        </p:txBody>
      </p:sp>
      <p:pic>
        <p:nvPicPr>
          <p:cNvPr id="4" name="Content Placeholder 3" descr="Screen shot 2011-05-04 at 10.38.23 AM.png"/>
          <p:cNvPicPr>
            <a:picLocks noGrp="1" noChangeAspect="1"/>
          </p:cNvPicPr>
          <p:nvPr>
            <p:ph idx="1"/>
          </p:nvPr>
        </p:nvPicPr>
        <p:blipFill>
          <a:blip r:embed="rId2">
            <a:extLst>
              <a:ext uri="{28A0092B-C50C-407E-A947-70E740481C1C}">
                <a14:useLocalDpi xmlns:a14="http://schemas.microsoft.com/office/drawing/2010/main" val="0"/>
              </a:ext>
            </a:extLst>
          </a:blip>
          <a:srcRect l="1730" r="1730"/>
          <a:stretch>
            <a:fillRect/>
          </a:stretch>
        </p:blipFill>
        <p:spPr/>
      </p:pic>
    </p:spTree>
    <p:extLst>
      <p:ext uri="{BB962C8B-B14F-4D97-AF65-F5344CB8AC3E}">
        <p14:creationId xmlns:p14="http://schemas.microsoft.com/office/powerpoint/2010/main" val="343113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Experience</a:t>
            </a:r>
            <a:endParaRPr lang="en-US" dirty="0"/>
          </a:p>
        </p:txBody>
      </p:sp>
      <p:pic>
        <p:nvPicPr>
          <p:cNvPr id="6" name="Content Placeholder 5"/>
          <p:cNvPicPr>
            <a:picLocks noGrp="1" noChangeAspect="1" noChangeArrowheads="1"/>
          </p:cNvPicPr>
          <p:nvPr>
            <p:ph idx="1"/>
          </p:nvPr>
        </p:nvPicPr>
        <p:blipFill rotWithShape="1">
          <a:blip r:embed="rId2"/>
          <a:srcRect l="18583" t="29288" r="16477" b="-29288"/>
          <a:stretch/>
        </p:blipFill>
        <p:spPr bwMode="auto">
          <a:xfrm>
            <a:off x="457200" y="1600199"/>
            <a:ext cx="8229600" cy="4525963"/>
          </a:xfrm>
          <a:prstGeom prst="rect">
            <a:avLst/>
          </a:prstGeom>
          <a:noFill/>
          <a:ln w="9525">
            <a:noFill/>
            <a:miter lim="800000"/>
            <a:headEnd/>
            <a:tailEnd/>
          </a:ln>
        </p:spPr>
      </p:pic>
      <p:pic>
        <p:nvPicPr>
          <p:cNvPr id="7" name="Picture 6" descr="ChartAge PLENK participants"/>
          <p:cNvPicPr>
            <a:picLocks noChangeAspect="1"/>
          </p:cNvPicPr>
          <p:nvPr/>
        </p:nvPicPr>
        <p:blipFill>
          <a:blip r:embed="rId3"/>
          <a:srcRect/>
          <a:stretch>
            <a:fillRect/>
          </a:stretch>
        </p:blipFill>
        <p:spPr bwMode="auto">
          <a:xfrm>
            <a:off x="457201" y="1600199"/>
            <a:ext cx="3233470" cy="4141539"/>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3448645" y="4814260"/>
            <a:ext cx="5543550" cy="1471612"/>
          </a:xfrm>
          <a:prstGeom prst="rect">
            <a:avLst/>
          </a:prstGeom>
          <a:noFill/>
          <a:ln w="9525">
            <a:noFill/>
            <a:miter lim="800000"/>
            <a:headEnd/>
            <a:tailEnd/>
          </a:ln>
        </p:spPr>
      </p:pic>
      <p:sp>
        <p:nvSpPr>
          <p:cNvPr id="9" name="TextBox 8"/>
          <p:cNvSpPr txBox="1"/>
          <p:nvPr/>
        </p:nvSpPr>
        <p:spPr>
          <a:xfrm>
            <a:off x="324279" y="5741738"/>
            <a:ext cx="2607746" cy="923330"/>
          </a:xfrm>
          <a:prstGeom prst="rect">
            <a:avLst/>
          </a:prstGeom>
          <a:noFill/>
        </p:spPr>
        <p:txBody>
          <a:bodyPr wrap="square" rtlCol="0">
            <a:spAutoFit/>
          </a:bodyPr>
          <a:lstStyle/>
          <a:p>
            <a:r>
              <a:rPr lang="en-US" dirty="0" smtClean="0"/>
              <a:t>Kop and Fournier, Connecting the Dots, CIDER, 2011 </a:t>
            </a:r>
            <a:endParaRPr lang="en-US" dirty="0"/>
          </a:p>
        </p:txBody>
      </p:sp>
    </p:spTree>
    <p:extLst>
      <p:ext uri="{BB962C8B-B14F-4D97-AF65-F5344CB8AC3E}">
        <p14:creationId xmlns:p14="http://schemas.microsoft.com/office/powerpoint/2010/main" val="112676080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Chart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600200"/>
            <a:ext cx="6096000" cy="4702175"/>
          </a:xfrm>
        </p:spPr>
      </p:pic>
      <p:sp>
        <p:nvSpPr>
          <p:cNvPr id="89092" name="Rectangle 8"/>
          <p:cNvSpPr>
            <a:spLocks noChangeArrowheads="1"/>
          </p:cNvSpPr>
          <p:nvPr/>
        </p:nvSpPr>
        <p:spPr bwMode="auto">
          <a:xfrm>
            <a:off x="1905000" y="6248400"/>
            <a:ext cx="1941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Arial" charset="0"/>
                <a:cs typeface="Arial" charset="0"/>
              </a:rPr>
              <a:t>PLENK participation rates</a:t>
            </a:r>
          </a:p>
        </p:txBody>
      </p:sp>
      <p:sp>
        <p:nvSpPr>
          <p:cNvPr id="2" name="Title 1"/>
          <p:cNvSpPr>
            <a:spLocks noGrp="1"/>
          </p:cNvSpPr>
          <p:nvPr>
            <p:ph type="title"/>
          </p:nvPr>
        </p:nvSpPr>
        <p:spPr/>
        <p:txBody>
          <a:bodyPr/>
          <a:lstStyle/>
          <a:p>
            <a:r>
              <a:rPr lang="en-US" dirty="0" smtClean="0"/>
              <a:t>Our Experience</a:t>
            </a:r>
            <a:endParaRPr lang="en-US" dirty="0"/>
          </a:p>
        </p:txBody>
      </p:sp>
      <p:sp>
        <p:nvSpPr>
          <p:cNvPr id="6" name="TextBox 5"/>
          <p:cNvSpPr txBox="1"/>
          <p:nvPr/>
        </p:nvSpPr>
        <p:spPr>
          <a:xfrm>
            <a:off x="324279" y="5741738"/>
            <a:ext cx="2607746" cy="923330"/>
          </a:xfrm>
          <a:prstGeom prst="rect">
            <a:avLst/>
          </a:prstGeom>
          <a:noFill/>
        </p:spPr>
        <p:txBody>
          <a:bodyPr wrap="square" rtlCol="0">
            <a:spAutoFit/>
          </a:bodyPr>
          <a:lstStyle/>
          <a:p>
            <a:r>
              <a:rPr lang="en-US" dirty="0" smtClean="0"/>
              <a:t>Kop and Fournier, Connecting the Dots, CIDER, 2011 </a:t>
            </a:r>
            <a:endParaRPr lang="en-US" dirty="0"/>
          </a:p>
        </p:txBody>
      </p:sp>
    </p:spTree>
    <p:extLst>
      <p:ext uri="{BB962C8B-B14F-4D97-AF65-F5344CB8AC3E}">
        <p14:creationId xmlns:p14="http://schemas.microsoft.com/office/powerpoint/2010/main" val="64334031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10" descr="Connecting-people-Discussion-Week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3886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11" descr="Connecting-Topics-Discussion-Week1"/>
          <p:cNvPicPr>
            <a:picLocks noChangeAspect="1"/>
          </p:cNvPicPr>
          <p:nvPr/>
        </p:nvPicPr>
        <p:blipFill>
          <a:blip r:embed="rId4">
            <a:extLst>
              <a:ext uri="{28A0092B-C50C-407E-A947-70E740481C1C}">
                <a14:useLocalDpi xmlns:a14="http://schemas.microsoft.com/office/drawing/2010/main" val="0"/>
              </a:ext>
            </a:extLst>
          </a:blip>
          <a:srcRect l="7216" r="9334" b="7622"/>
          <a:stretch>
            <a:fillRect/>
          </a:stretch>
        </p:blipFill>
        <p:spPr bwMode="auto">
          <a:xfrm>
            <a:off x="3886200" y="2362200"/>
            <a:ext cx="5257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 Box 10"/>
          <p:cNvSpPr txBox="1">
            <a:spLocks noChangeArrowheads="1"/>
          </p:cNvSpPr>
          <p:nvPr/>
        </p:nvSpPr>
        <p:spPr bwMode="auto">
          <a:xfrm>
            <a:off x="1066800" y="4953000"/>
            <a:ext cx="2332038" cy="636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Aft>
                <a:spcPts val="1000"/>
              </a:spcAft>
            </a:pPr>
            <a:endParaRPr lang="en-US" sz="900" b="1">
              <a:solidFill>
                <a:srgbClr val="4F81BD"/>
              </a:solidFill>
              <a:latin typeface="Times New Roman" charset="0"/>
            </a:endParaRPr>
          </a:p>
          <a:p>
            <a:pPr>
              <a:spcAft>
                <a:spcPts val="1000"/>
              </a:spcAft>
            </a:pPr>
            <a:r>
              <a:rPr lang="en-US" sz="1200">
                <a:latin typeface="Arial" charset="0"/>
                <a:cs typeface="Arial" charset="0"/>
              </a:rPr>
              <a:t>The complex network a facilitator's post generated</a:t>
            </a:r>
          </a:p>
        </p:txBody>
      </p:sp>
      <p:sp>
        <p:nvSpPr>
          <p:cNvPr id="91142" name="Rectangle 12"/>
          <p:cNvSpPr>
            <a:spLocks noChangeArrowheads="1"/>
          </p:cNvSpPr>
          <p:nvPr/>
        </p:nvSpPr>
        <p:spPr bwMode="auto">
          <a:xfrm>
            <a:off x="4419600" y="6581775"/>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Arial" charset="0"/>
                <a:cs typeface="Arial" charset="0"/>
              </a:rPr>
              <a:t>Relationships between topics in a discussion in week 1</a:t>
            </a:r>
          </a:p>
        </p:txBody>
      </p:sp>
      <p:sp>
        <p:nvSpPr>
          <p:cNvPr id="2" name="Title 1"/>
          <p:cNvSpPr>
            <a:spLocks noGrp="1"/>
          </p:cNvSpPr>
          <p:nvPr>
            <p:ph type="title"/>
          </p:nvPr>
        </p:nvSpPr>
        <p:spPr/>
        <p:txBody>
          <a:bodyPr/>
          <a:lstStyle/>
          <a:p>
            <a:r>
              <a:rPr lang="en-US" dirty="0" smtClean="0"/>
              <a:t>Our Experience</a:t>
            </a:r>
            <a:endParaRPr lang="en-US" dirty="0"/>
          </a:p>
        </p:txBody>
      </p:sp>
      <p:sp>
        <p:nvSpPr>
          <p:cNvPr id="8" name="TextBox 7"/>
          <p:cNvSpPr txBox="1"/>
          <p:nvPr/>
        </p:nvSpPr>
        <p:spPr>
          <a:xfrm>
            <a:off x="324279" y="5741738"/>
            <a:ext cx="2607746" cy="923330"/>
          </a:xfrm>
          <a:prstGeom prst="rect">
            <a:avLst/>
          </a:prstGeom>
          <a:noFill/>
        </p:spPr>
        <p:txBody>
          <a:bodyPr wrap="square" rtlCol="0">
            <a:spAutoFit/>
          </a:bodyPr>
          <a:lstStyle/>
          <a:p>
            <a:r>
              <a:rPr lang="en-US" dirty="0" smtClean="0"/>
              <a:t>Kop and Fournier, Connecting the Dots, CIDER, 2011 </a:t>
            </a:r>
            <a:endParaRPr lang="en-US" dirty="0"/>
          </a:p>
        </p:txBody>
      </p:sp>
    </p:spTree>
    <p:extLst>
      <p:ext uri="{BB962C8B-B14F-4D97-AF65-F5344CB8AC3E}">
        <p14:creationId xmlns:p14="http://schemas.microsoft.com/office/powerpoint/2010/main" val="339739667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blip>
          <a:stretch>
            <a:fillRect/>
          </a:stretch>
        </p:blipFill>
        <p:spPr>
          <a:xfrm>
            <a:off x="990599" y="834507"/>
            <a:ext cx="4740181" cy="23355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Picture 3"/>
          <p:cNvPicPr>
            <a:picLocks noChangeAspect="1"/>
          </p:cNvPicPr>
          <p:nvPr/>
        </p:nvPicPr>
        <p:blipFill>
          <a:blip r:embed="rId4" cstate="print">
            <a:extLst/>
          </a:blip>
          <a:stretch>
            <a:fillRect/>
          </a:stretch>
        </p:blipFill>
        <p:spPr>
          <a:xfrm>
            <a:off x="4352113" y="2253643"/>
            <a:ext cx="4531413" cy="24720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5" cstate="print">
            <a:extLst/>
          </a:blip>
          <a:stretch>
            <a:fillRect/>
          </a:stretch>
        </p:blipFill>
        <p:spPr>
          <a:xfrm>
            <a:off x="990599" y="3034669"/>
            <a:ext cx="3840324" cy="2429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3189" name="Text Placeholder 2"/>
          <p:cNvSpPr>
            <a:spLocks noGrp="1"/>
          </p:cNvSpPr>
          <p:nvPr>
            <p:ph type="body" sz="quarter" idx="11"/>
          </p:nvPr>
        </p:nvSpPr>
        <p:spPr>
          <a:xfrm>
            <a:off x="4953000" y="3962400"/>
            <a:ext cx="4038600" cy="533400"/>
          </a:xfrm>
        </p:spPr>
        <p:txBody>
          <a:bodyPr/>
          <a:lstStyle/>
          <a:p>
            <a:pPr marL="0" indent="0" eaLnBrk="1" hangingPunct="1"/>
            <a:r>
              <a:rPr lang="en-US" sz="1800" dirty="0" err="1">
                <a:solidFill>
                  <a:srgbClr val="C00000"/>
                </a:solidFill>
                <a:latin typeface="Papyrus" charset="0"/>
                <a:cs typeface="Arial" charset="0"/>
              </a:rPr>
              <a:t>Plenkers</a:t>
            </a:r>
            <a:r>
              <a:rPr lang="en-US" sz="1800" dirty="0">
                <a:solidFill>
                  <a:srgbClr val="C00000"/>
                </a:solidFill>
                <a:latin typeface="Papyrus" charset="0"/>
                <a:cs typeface="Arial" charset="0"/>
              </a:rPr>
              <a:t> in Twitter</a:t>
            </a:r>
          </a:p>
        </p:txBody>
      </p:sp>
      <p:sp>
        <p:nvSpPr>
          <p:cNvPr id="93190" name="Text Placeholder 2"/>
          <p:cNvSpPr txBox="1">
            <a:spLocks/>
          </p:cNvSpPr>
          <p:nvPr/>
        </p:nvSpPr>
        <p:spPr bwMode="auto">
          <a:xfrm rot="-398372">
            <a:off x="1049338" y="5569726"/>
            <a:ext cx="4038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20000"/>
              </a:spcBef>
              <a:buFont typeface="Arial" charset="0"/>
              <a:buNone/>
            </a:pPr>
            <a:r>
              <a:rPr lang="en-US" sz="1800" dirty="0">
                <a:solidFill>
                  <a:srgbClr val="C00000"/>
                </a:solidFill>
                <a:latin typeface="Papyrus" charset="0"/>
                <a:cs typeface="Arial" charset="0"/>
              </a:rPr>
              <a:t>Tweets for a week: Tweets, </a:t>
            </a:r>
            <a:r>
              <a:rPr lang="en-US" sz="1800" dirty="0" err="1">
                <a:solidFill>
                  <a:srgbClr val="C00000"/>
                </a:solidFill>
                <a:latin typeface="Papyrus" charset="0"/>
                <a:cs typeface="Arial" charset="0"/>
              </a:rPr>
              <a:t>retweets</a:t>
            </a:r>
            <a:r>
              <a:rPr lang="en-US" sz="1800" dirty="0">
                <a:solidFill>
                  <a:srgbClr val="C00000"/>
                </a:solidFill>
                <a:latin typeface="Papyrus" charset="0"/>
                <a:cs typeface="Arial" charset="0"/>
              </a:rPr>
              <a:t>, replies</a:t>
            </a:r>
          </a:p>
        </p:txBody>
      </p:sp>
      <p:sp>
        <p:nvSpPr>
          <p:cNvPr id="93191" name="AutoShape 4" descr="data:image/jpg;base64,/9j/4AAQSkZJRgABAQAAAQABAAD/2wCEAAkGBhISDxQPEhIRFBIQFBAVDxYQDRQVFBQSFBQVFBQUFRIXHCYfFxkjGRIVHy8gIycpLCwsFR4xNTAqNSYrLCkBCQoKDgwOGg8PGiokHB4sLCksKSwpLCkuLCksLSkpLSwqLSksKSksLCkpKSwsKSksKSksKSwsKSksKSksKSwsKf/AABEIAMwA9wMBIgACEQEDEQH/xAAbAAACAgMBAAAAAAAAAAAAAAAAAgEFAwQGB//EAEcQAAEEAAIFCAcEBwYHAQAAAAEAAgMRBBIFITFxkQYTQVFhgaGxIjJCUnKSwRRTYoIHFSOi0eHwFjOywtLxNENEY3ODkyT/xAAaAQEAAwEBAQAAAAAAAAAAAAAAAQIDBAUG/8QALxEAAgIBAgQDBwUBAQAAAAAAAAECEQMEEhMhMVEFQZFCYXGBweHwIjKhsdFSFf/aAAwDAQACEQMRAD8A9ttFpMyMyoQPaLSZkZkA9otJmRmQD2i0mZGZAPaLSZkZkA9otJmRmQD2i0mZGZAPaLSZkZkA9otJmRmQD2i0mZGZAPaLSZkZkA9otJmRmQD2i0mZGZAPaLSZkZkA9otJmRmQD2oS5kIBbRaW0WqkDWi0totANaLS2i0A1otLaLQDWi0lrBjdIRxNzyPawdp27htKNpc2DatFqibp+WX/AIfCyvHQ+QiNnde1ZmjHnWW4RvYXyHxCz4sX0t/IWW9otVF4/wC7wh3SyDzUfascNuFjd8OLA8wnEXZ+jFlxaLVP+scWNuCd+XEsP0Cj9dTdOBxPc6M/VOLH3+jFlzaLVL/aEj1sLixugDvIo/tPGNsWKb8WFd9E40O4surRapf7W4bpdIN+Hl/0phyrwv3wHxMePMJxYd16iy4tFqqbymwp/wCoi+evNZm6bw52Tw//AGYPMqynF+Ys37Ra1WaQiOySM7pWnyKzCUHYQdxCm0DJaLSWptSBrRaW0WgGtFpbRaAa0JbUICLRaW0Wq2BrRaW0Wlga0WltFpYGtFpbWrpPSAhhdKfZGodbjqA4qHKlbBr6X0yY3NhibzmIk9RvQ0e8/qGpa0ei44Tz2Jdz+JOsA+q3sa06gEaPhOGhOIk9LFYnW4n2QdeXsA1f0FoPlJJcTZO0lcWTLXN9e3b7/wBFWywxGmZHbDlHU3V4rTdITtN7zaxZlNrmlklLqytmTMnbO4bHHucVgtTajcDYbi3++75isg0jJ77vmK0wVNq2+S8xZvN0rL757wCnbpmUe1xaFXWptW4s+7Jtll+vJetvyoOmHHayM72fzVbam1PGn3Fs3zpFp9aGE/8ArCQzQHbhYfkH8FqWi04j/EhZn+z4Rxo4SKz1AfwXNcqsQzB45joGNZzQjJDdjrsuB3tNLp9HszSsHaDw1/RcBy+xWbGSn8ZHcwBv0UydxTpXfZA9XweMbLG2VhtsjQ5p7Dr/AK3LNa4T9FmlHvhlgOtsLmuYernM1t4tvvK7m13xluVlrGtFpbRavZI1otLaLSwNaEtoSwLaLS2i1Uga0WltFoBrRaW0WgGtU+lmc7isNhz6pc6WQdYjGq++1bWqvCuvST3dEGG8XOzeSznzpd2gaemcXnmd1NOVvdt8bWlmWJ0lknrJPFAcvHnPdJt+Zm2ZsynMs+D0VLKzOwAi61uo6kSaJmbtjd3a/JX2Tq6dCmYcyMyR7HDaCN7SFAcq3QMuZTmWHMpzJYM1qcyw5lOZTuFmW1OZYg5TmU2LMuZFrFmU5lNklroIftc3Q1rj9F5JyixGeZzveLnfM4lerYOXJhsTL7sbgN9O/kvHdKO9M9mrgAFv7MV8X9PoSei/oow9YWWT35qG5jG/6iu3tc3+j/D5NGw/j5x/zPNeAHBdFa7ocoosNaLS2i1cDWi0totANaEtoQCoUWi1UglCi0WgJQotFoCVTYKWvt834hGPyNy/UK4tc9FJWjHP6Z5nO7i7+DVhllXPsm/4r6gqsykOWHOtjAQ85KxnvOaDuvX4LxY23SMjutC4fJAwdJGY73a/qt5KFUaQ5VYeCbmZC5rg1rryEtp2zWNy+o/TiirdJHRaSLggLBJo6J22Nh/KFrYblBhpPVmjO91HxW814OsEEdhtLhPsxaZXy8nYD7JHwuI8FqyclWey943gFXtotUenxP2UNqOZk5KyD1XtO8ELVk0BOPYB+FwK7C0LF6LG+lldiOFkwUrdsbx+QrCXL0BI+Bp2gHe0FZPQdpEbDgw5GZdlJoaF22NvcK8lqycmITszt3OvzWL0WRdKI2MotIyZNGSHple1vdYvwDl5BjJLcTvK9001yZM2FbhmSBuRxdbm3Zp3UdWty8/n/RRiw9pDoHtzNzVIWnLYvU5vVfStHhmmuXRJE0zv9C4bm8NDH7kUTTvDRfja3E5w7h0GujckK6aokEKLRaEEoUWi0BKFFqUAqFFotQCUKLRaAlCi0WgNfSU2WCR3usf5FUmmf2eBwsXW3MeF/wCZWHKN/wD+ZzffLGD8zh9AVWct5Klii+7iHia/yrk1D/TL4Jer+xDKMPXQcjoM2IL+iNpPe7UPC1yxnAXdchYKw7parnHmvhbq8yVyaPHuyr3cysVzOmXK8v8AQfOwc+wftMPZ1DW6I+u3u9Ybj1rqbUFe/OCnFxfmbNWqPEYcSrPDY5zfVc5vwuI8knK7Qf2XElrR+zkt8PY2/SZ+UmtxCqoMSvmcuJwk15o4pRpnr/JvTHPwAk+mz0ZN42O7xr4psbp0NOVgzVtN6u7rXm2h9MGKT1iGPpslH2b29x1rs3xgC+C6J6/LsUY9fNmyyNqiwbylA9Zh7nA+azM5TQdLi34mnzFrmMVIq/CQS4l5Zh2ggGnyO1RM7x6zuwK+HV6huuvy/wALKUj0HDaWhkdlZI1ziCQAddDbq71tqk0DyXjw37SzJM4U6R+2ukMbsa3sCtMbiMkT3+60nv6PFezGUlDdkNfiM3GMOrO2/iCygrgTjO1DcdWw1uK8VeMd4/yU3nf2oXEM03INkju91+a6Dkxj5JoXSPNgySNjNayxhy2fzB3cu/S66OoltSaLKSZbPdQJ6ACeCqmbNe06zvOsrdx7/Qr3iB9T4ArStdOV+QZKFFotZFSUKLRaAlCi1KAhCEKACEIQAhCEBW6WGaTDR+9O0ncwX9QuY5Yz5sbJ+HI3g0X5rq2jNpCEfdxyvP5vRC4bSk2eeV/vSSH94rh1D5P3v+l9yrNPKvWtD4PmsPHF0tY295FnxJXm2gsHzuJiZVgvBd8LfSPgF6na38Pj1l8i0BkWkc4AWTQG21R6R5QXbItnS7r3fxXdlzQxK5F20jW5dwRy4cxjXMw54q6D0gntGrgvKnjpC9FLuK5DlBgOblzD1JbI7H7XDv8AW4rw82biy3Uc8+fMqG4hdZoPlKDCInZi9lNjDQS54PqgAbSNnBcfI1bOhdLOw2IZO3aw6x7zTqc3vFrOKi2rIXU9J0dyUknPOYq2R7RC13pOH/deP8IXWwQNY0MY0Na0U0NFADsCrcHymgka14cQHCxbeg7lvxY2N2pr2knYA4XwXu4ODFVBo6FXkZ7VBy1xD24WmMe7M9ofzbHOIaLNkN11YCvlK1y4+JBwb68iWrVHjjtMNBouynqfbTwdSyN0jew3uNr1uWBrhTmtcPxNB81VYnkfgpNbsNDfW1mQ8W0vDl4N/wAz9UZPF7zzeXSJAJGsjYOs9A40vVtDYHmcPFD92xrT2ur0j3mz3qkZ+j7BtkbI0StyOa4N59zmEtIIBDr1WAukMgXdoNE9Nu3O2y0I7epqY99uA6gSd51D6rAh78znO6zQ3N1eYPFC6Ju2SwQhCoQCEIQAhCEAIUoUghClCAhClRSAr8FJWJxUv3MLG9+UvP8AXavP12glrB42b7yRzW7gQ0eBXHALy9Q+S+b9X9irOm5B4S5Xy9DG5Rvf/IHiu3XP8j42x4YOO2RznHcPRHkeKu/tLevwXraSG3EvfzNI9DnNOOxZeRzL3RA+hzLmmx0EssOviqN2kGtNPzMPVKxzP8QC777U3t4JZJ2OFEWOotBHArLNoVke7c7IcLOKZKCLBBHYb8lr6RwgljLNh2tPU4bD/XRa6nE6CwjzZgaCemP9meLCFoTclx/yppW9kmWUeIB8V58/Dsy/a0yjxs8xlYdYIogkEdRG0cVrPauz0zyIxReZGGGQn1gCYySOnXYs7+hc7jNBYqP18NMB1taHjiy1m9Plh1iV2s3+SmOkcRhWND3uJMWZ4a0ardZ6tV6ta9D0TyTDHNmnkMkrTbQ0lkTD+Ft249rl43DjDFI2RrssjHAtvUQR2Fe06E0w3EwMnb7Q9IX6rx6zePmu3RQg27X6i8Ei6Mg6wtRumIj7XEFauksTkic7sobzq+q5j7Z2qddrpaeajGu7stKVHbNxrT6pB/MExlK4f7Z2rJHpVw2PcO9c8PGF7UfRkbzs8yWSSgT1AlVugcY+XDslfVvzObq9guOS+3LRW3iDqA6yL3DWfpxXtqVx3FzGxtADqTKULlKEIUoQEIUoQEIUoQBSKUoQEUilKEBFJZH5Wl3ugngLTrU0u4jDykbcjvLX4WolyTYKTHnLoqMdM0mY95c76BcyxlmhtOod66NvKyAxsifh2vEYAbbx3mqWzo/SGDlkDWYYNcLcDmFDKLvUvOlCOWSSkuiXn/hWrLaCLIxrB7DQ3gKPim5wJcyrnYvXa9HVZ+BFbfxGjdFqHKbVR9qSHSLudijaf7x5zWLqNrSXHjlHessOv3yUXHmyFIurU5ljtIcS0Gr8F3ynGH7nRc2MyA5YmyA7CE1qyafNAx4nAxSCpI43j8bAfMJdH6MhgaWwxtja45iGChdVddCzgotKXUFTyphmfE0Qsz063gOAdVGqzEA7etcbiJpY/wC8imZ2uhdXzNseK9JtTmXn6nw/HqJb22mUlBM8vj0oHbHA7nAppMQ5w5tvrSFrG/E8ho877l6Di9DYeX+8hif2ujbfHatLDcj8LHKyZjXtMZzNAlcWXRAOVxPWuD/x2pJqVqynDfcu8PEGMbG31WNa1u5oAHkhxt3wjxP8gOKLUR9J6yeA1Dy8V7mR0jVjUilKFzlCKRSlCAikUpQgIpClCAlCakUrEioTUikAqCE1IpAeQ8qcI7C4p0XsO9KL4DeruII7lefo9Bdz0x2DLG3efTd5N4rquUPJeHGNaJC9pjJyujIDqO0GwQRsPcsei9BMwkXMxlzhbnlz6sl1dQA1BoWWLAlksJczZxDS5jmtOVxBDTluj0Gulc9JgsWz2I5R1xSFjvkfq/eXRWptdGbTwy/uRZpM5GTSmTVK2SL/AMsRa35xbfFb/J54knkmBBbGxsbCDYzP9N9EbdQYr8pIYGssNa1oJshrQAT16unUufFoo48m9Mqo07Mrn0CeoE8FSnGXr61Y6Qie+JzGEBxGrNdbdhrXS5ebDYpnrQFw64HiQfKad4Fc3iWPLPbsVpETstvtaXE6ZdHG5wNkD0QdduOpo7yQO9c9+tW3lJyu914LHcHAWtvAEy4iGPoDucduiGYfvFi8nAsnFjBWm38CifM7Zp69vTWy+lSXdKQFa2kcRlZ8Rr6+QX1WXIscHN+SNm6NpswOwjintc59qTs0gRsceK8XH4wvbj6fn1KbzobU2qJ2ni1pc6iGgk9GoAn6K2w82ZjX0Rma00dosA0eK9TT6rHqE9nkXTTM5dQvfW/o8Vla2gB1auGr6LCwWQO87hr8wOBWzS0ydSGKhNSKWZAqE1IpAKhNSKQCoTUoQD0ilNIpSCKRSmkUgIpFKaRSAiljdhwddcCR5LLSKQGq/Cdo7xXiFidhiOg91O/n4LfRSupMmyry/wC3Tw2qCrRzAdRAO8WsTsIOix32OBtWU+5NmhaLWy7BHoo8W/xCwPhI2gjeNXEWFdSTJMU+HY8ZXta8dT2hw4FauC0LBC8yRRhjnCjlJqrug26GsDYt0A792vyUApSfMD2qDlRNIMmVkjmU4uLGF1HVtA17OxXlqQVlnwrNBwl0ZDVqjgWaWaTQcL6ro/KdY4LOMQ7Lmp2W6ujV9Vrr8Vo6KXVJGx/VmYCe4nWrHRGiosLGWRtyhxzOBcXAGgKFnUKC8V+Dc+U+XwMuF7zz1jjM9kAs869rXavYvM/91p4rviK2jbqAG09gWYzZjUbR2uqmjvG3uWSDDZdZNuO0/QDoC9HSadaWDjdtl4raggirWazHbWzsA7AstKaRS2BFIpTSKQEUilNIpARSKU0ikBFIU0hAShNSKVqJFQmpFJQFQmpFJQFQmpFJQFQmpFJQFQmpFJQIUJqRSUDE/DtOsgX1jUeI1rC/A9RP5hm8dR8Vt0ilPNArjgnf7G/A15qBhD+PuaPO1ZUilbcybNSOIj1WAHre6zwam+yX65LuzY3gNvetmkUobbAob0ITUilWiBUJqRSUBUJqRSUBUJqRSUBUJqRSUBVKmkJQJpFJqRSkC0ik1IpALSKTUikAtIpNSKQC0ik1IpALSKTUikAtIpNSKQC0ik1IpALSKTUikAtIpNSKQC0ik1IpALSKTUikAtIpNSKQC0ik1IpALSKTUikAtITUhAf/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a:solidFill>
                <a:srgbClr val="000000"/>
              </a:solidFill>
              <a:latin typeface="Calibri" charset="0"/>
            </a:endParaRPr>
          </a:p>
        </p:txBody>
      </p:sp>
      <p:sp>
        <p:nvSpPr>
          <p:cNvPr id="2" name="Title 1"/>
          <p:cNvSpPr>
            <a:spLocks noGrp="1"/>
          </p:cNvSpPr>
          <p:nvPr>
            <p:ph type="title"/>
          </p:nvPr>
        </p:nvSpPr>
        <p:spPr/>
        <p:txBody>
          <a:bodyPr/>
          <a:lstStyle/>
          <a:p>
            <a:r>
              <a:rPr lang="en-US" dirty="0" smtClean="0"/>
              <a:t>Our Experience</a:t>
            </a:r>
            <a:endParaRPr lang="en-US" dirty="0"/>
          </a:p>
        </p:txBody>
      </p:sp>
      <p:sp>
        <p:nvSpPr>
          <p:cNvPr id="10" name="TextBox 9"/>
          <p:cNvSpPr txBox="1"/>
          <p:nvPr/>
        </p:nvSpPr>
        <p:spPr>
          <a:xfrm>
            <a:off x="4953000" y="5741738"/>
            <a:ext cx="2607746" cy="923330"/>
          </a:xfrm>
          <a:prstGeom prst="rect">
            <a:avLst/>
          </a:prstGeom>
          <a:noFill/>
        </p:spPr>
        <p:txBody>
          <a:bodyPr wrap="square" rtlCol="0">
            <a:spAutoFit/>
          </a:bodyPr>
          <a:lstStyle/>
          <a:p>
            <a:r>
              <a:rPr lang="en-US" dirty="0" smtClean="0"/>
              <a:t>Kop and Fournier, Connecting the Dots, CIDER, 2011 </a:t>
            </a:r>
            <a:endParaRPr lang="en-US" dirty="0"/>
          </a:p>
        </p:txBody>
      </p:sp>
    </p:spTree>
    <p:extLst>
      <p:ext uri="{BB962C8B-B14F-4D97-AF65-F5344CB8AC3E}">
        <p14:creationId xmlns:p14="http://schemas.microsoft.com/office/powerpoint/2010/main" val="302603614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3" descr="all-hashtag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0"/>
            <a:ext cx="7443788"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Box 9"/>
          <p:cNvSpPr txBox="1">
            <a:spLocks noChangeArrowheads="1"/>
          </p:cNvSpPr>
          <p:nvPr/>
        </p:nvSpPr>
        <p:spPr bwMode="auto">
          <a:xfrm>
            <a:off x="179388" y="6396038"/>
            <a:ext cx="381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latin typeface="Arial" charset="0"/>
                <a:cs typeface="Arial" charset="0"/>
              </a:rPr>
              <a:t>#tags related to Twitter posts in the PLENK Daily - six weeks duration </a:t>
            </a:r>
          </a:p>
        </p:txBody>
      </p:sp>
      <p:sp>
        <p:nvSpPr>
          <p:cNvPr id="2" name="Title 1"/>
          <p:cNvSpPr>
            <a:spLocks noGrp="1"/>
          </p:cNvSpPr>
          <p:nvPr>
            <p:ph type="title"/>
          </p:nvPr>
        </p:nvSpPr>
        <p:spPr/>
        <p:txBody>
          <a:bodyPr/>
          <a:lstStyle/>
          <a:p>
            <a:r>
              <a:rPr lang="en-US" dirty="0" smtClean="0"/>
              <a:t>Our Experience</a:t>
            </a:r>
            <a:endParaRPr lang="en-US" dirty="0"/>
          </a:p>
        </p:txBody>
      </p:sp>
      <p:sp>
        <p:nvSpPr>
          <p:cNvPr id="3" name="Rectangle 2"/>
          <p:cNvSpPr/>
          <p:nvPr/>
        </p:nvSpPr>
        <p:spPr>
          <a:xfrm>
            <a:off x="685386" y="1639669"/>
            <a:ext cx="4572000" cy="830997"/>
          </a:xfrm>
          <a:prstGeom prst="rect">
            <a:avLst/>
          </a:prstGeom>
        </p:spPr>
        <p:txBody>
          <a:bodyPr>
            <a:spAutoFit/>
          </a:bodyPr>
          <a:lstStyle/>
          <a:p>
            <a:r>
              <a:rPr lang="en-US" sz="2400" dirty="0" smtClean="0">
                <a:solidFill>
                  <a:srgbClr val="C00000"/>
                </a:solidFill>
                <a:latin typeface="Papyrus" charset="0"/>
              </a:rPr>
              <a:t>Twitter PLENK connections to hash-tag networks</a:t>
            </a:r>
            <a:endParaRPr lang="en-US" sz="2400" dirty="0"/>
          </a:p>
        </p:txBody>
      </p:sp>
      <p:sp>
        <p:nvSpPr>
          <p:cNvPr id="7" name="TextBox 6"/>
          <p:cNvSpPr txBox="1"/>
          <p:nvPr/>
        </p:nvSpPr>
        <p:spPr>
          <a:xfrm>
            <a:off x="6536254" y="5961132"/>
            <a:ext cx="2607746" cy="923330"/>
          </a:xfrm>
          <a:prstGeom prst="rect">
            <a:avLst/>
          </a:prstGeom>
          <a:noFill/>
        </p:spPr>
        <p:txBody>
          <a:bodyPr wrap="square" rtlCol="0">
            <a:spAutoFit/>
          </a:bodyPr>
          <a:lstStyle/>
          <a:p>
            <a:r>
              <a:rPr lang="en-US" dirty="0" smtClean="0"/>
              <a:t>Kop and Fournier, Connecting the Dots, CIDER, 2011 </a:t>
            </a:r>
            <a:endParaRPr lang="en-US" dirty="0"/>
          </a:p>
        </p:txBody>
      </p:sp>
    </p:spTree>
    <p:extLst>
      <p:ext uri="{BB962C8B-B14F-4D97-AF65-F5344CB8AC3E}">
        <p14:creationId xmlns:p14="http://schemas.microsoft.com/office/powerpoint/2010/main" val="316069490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and Analytics</a:t>
            </a:r>
            <a:endParaRPr lang="en-US" dirty="0"/>
          </a:p>
        </p:txBody>
      </p:sp>
      <p:pic>
        <p:nvPicPr>
          <p:cNvPr id="4" name="Picture 3"/>
          <p:cNvPicPr>
            <a:picLocks noChangeAspect="1" noChangeArrowheads="1"/>
          </p:cNvPicPr>
          <p:nvPr/>
        </p:nvPicPr>
        <p:blipFill>
          <a:blip r:embed="rId2"/>
          <a:srcRect/>
          <a:stretch>
            <a:fillRect/>
          </a:stretch>
        </p:blipFill>
        <p:spPr bwMode="auto">
          <a:xfrm>
            <a:off x="745902" y="1600200"/>
            <a:ext cx="6488113" cy="3925888"/>
          </a:xfrm>
          <a:prstGeom prst="rect">
            <a:avLst/>
          </a:prstGeom>
          <a:noFill/>
          <a:ln w="9525">
            <a:noFill/>
            <a:miter lim="800000"/>
            <a:headEnd/>
            <a:tailEnd/>
          </a:ln>
        </p:spPr>
      </p:pic>
      <p:sp>
        <p:nvSpPr>
          <p:cNvPr id="5" name="Content Placeholder 2"/>
          <p:cNvSpPr txBox="1">
            <a:spLocks/>
          </p:cNvSpPr>
          <p:nvPr/>
        </p:nvSpPr>
        <p:spPr bwMode="auto">
          <a:xfrm>
            <a:off x="457200" y="5592763"/>
            <a:ext cx="8229600" cy="1066800"/>
          </a:xfrm>
          <a:prstGeom prst="rect">
            <a:avLst/>
          </a:prstGeom>
          <a:noFill/>
          <a:ln w="9525">
            <a:noFill/>
            <a:miter lim="800000"/>
            <a:headEnd/>
            <a:tailEnd/>
          </a:ln>
        </p:spPr>
        <p:txBody>
          <a:bodyPr>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a:lstStyle>
          <a:p>
            <a:pPr marL="342900" indent="-342900">
              <a:spcBef>
                <a:spcPct val="20000"/>
              </a:spcBef>
              <a:buFont typeface="Arial" charset="0"/>
              <a:buChar char="•"/>
            </a:pPr>
            <a:r>
              <a:rPr lang="en-US" sz="2600" dirty="0">
                <a:latin typeface="Calibri" charset="0"/>
              </a:rPr>
              <a:t>Big Data, Web of Data, Semantic Web, RSS, Geo, FOAF…</a:t>
            </a:r>
          </a:p>
          <a:p>
            <a:pPr marL="342900" indent="-342900">
              <a:spcBef>
                <a:spcPct val="20000"/>
              </a:spcBef>
              <a:buFont typeface="Arial" charset="0"/>
              <a:buChar char="•"/>
            </a:pPr>
            <a:r>
              <a:rPr lang="en-US" sz="2600" dirty="0">
                <a:latin typeface="Calibri" charset="0"/>
              </a:rPr>
              <a:t>Mash-ups, APIs, the Cloud, Social Network</a:t>
            </a:r>
          </a:p>
        </p:txBody>
      </p:sp>
      <p:sp>
        <p:nvSpPr>
          <p:cNvPr id="6" name="TextBox 5"/>
          <p:cNvSpPr txBox="1"/>
          <p:nvPr/>
        </p:nvSpPr>
        <p:spPr>
          <a:xfrm>
            <a:off x="330541" y="1589350"/>
            <a:ext cx="8228109" cy="523220"/>
          </a:xfrm>
          <a:prstGeom prst="rect">
            <a:avLst/>
          </a:prstGeom>
          <a:solidFill>
            <a:schemeClr val="bg1">
              <a:lumMod val="95000"/>
              <a:alpha val="85000"/>
            </a:schemeClr>
          </a:solidFill>
        </p:spPr>
        <p:txBody>
          <a:bodyPr wrap="square" rtlCol="0">
            <a:spAutoFit/>
          </a:bodyPr>
          <a:lstStyle/>
          <a:p>
            <a:r>
              <a:rPr lang="en-US" sz="2800" dirty="0" smtClean="0"/>
              <a:t>It makes no sense to rely on  quizzes</a:t>
            </a:r>
            <a:r>
              <a:rPr lang="en-US" sz="2800" dirty="0"/>
              <a:t> </a:t>
            </a:r>
            <a:r>
              <a:rPr lang="en-US" sz="2800" dirty="0" smtClean="0"/>
              <a:t>and tests</a:t>
            </a:r>
            <a:endParaRPr lang="en-US" sz="2800" dirty="0"/>
          </a:p>
        </p:txBody>
      </p:sp>
    </p:spTree>
    <p:extLst>
      <p:ext uri="{BB962C8B-B14F-4D97-AF65-F5344CB8AC3E}">
        <p14:creationId xmlns:p14="http://schemas.microsoft.com/office/powerpoint/2010/main" val="3798264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solidFill>
                  <a:srgbClr val="800000"/>
                </a:solidFill>
                <a:latin typeface="Calibri" charset="0"/>
              </a:rPr>
              <a:t>Learning Outcomes</a:t>
            </a:r>
            <a:endParaRPr lang="en-US" dirty="0">
              <a:solidFill>
                <a:srgbClr val="800000"/>
              </a:solidFill>
              <a:latin typeface="Calibri" charset="0"/>
            </a:endParaRPr>
          </a:p>
        </p:txBody>
      </p:sp>
      <p:sp>
        <p:nvSpPr>
          <p:cNvPr id="32771" name="Content Placeholder 2"/>
          <p:cNvSpPr>
            <a:spLocks noGrp="1"/>
          </p:cNvSpPr>
          <p:nvPr>
            <p:ph idx="1"/>
          </p:nvPr>
        </p:nvSpPr>
        <p:spPr>
          <a:xfrm>
            <a:off x="457200" y="5410200"/>
            <a:ext cx="8229600" cy="1295400"/>
          </a:xfrm>
        </p:spPr>
        <p:txBody>
          <a:bodyPr/>
          <a:lstStyle/>
          <a:p>
            <a:pPr>
              <a:buFont typeface="Arial" charset="0"/>
              <a:buNone/>
            </a:pPr>
            <a:r>
              <a:rPr lang="en-US" dirty="0">
                <a:solidFill>
                  <a:srgbClr val="AB0000"/>
                </a:solidFill>
                <a:latin typeface="Calibri" charset="0"/>
              </a:rPr>
              <a:t>	Personal knowledge consists of </a:t>
            </a:r>
            <a:r>
              <a:rPr lang="en-US" i="1" dirty="0">
                <a:solidFill>
                  <a:srgbClr val="AB0000"/>
                </a:solidFill>
                <a:latin typeface="Calibri" charset="0"/>
              </a:rPr>
              <a:t>neural</a:t>
            </a:r>
            <a:r>
              <a:rPr lang="en-US" dirty="0">
                <a:solidFill>
                  <a:srgbClr val="AB0000"/>
                </a:solidFill>
                <a:latin typeface="Calibri" charset="0"/>
              </a:rPr>
              <a:t> connections, not </a:t>
            </a:r>
            <a:r>
              <a:rPr lang="en-US" dirty="0" smtClean="0">
                <a:solidFill>
                  <a:srgbClr val="AB0000"/>
                </a:solidFill>
                <a:latin typeface="Calibri" charset="0"/>
              </a:rPr>
              <a:t>facts and data</a:t>
            </a:r>
            <a:endParaRPr lang="en-US" dirty="0">
              <a:solidFill>
                <a:srgbClr val="AB0000"/>
              </a:solidFill>
              <a:latin typeface="Calibri" charset="0"/>
            </a:endParaRPr>
          </a:p>
        </p:txBody>
      </p:sp>
      <p:pic>
        <p:nvPicPr>
          <p:cNvPr id="327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3937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62200"/>
            <a:ext cx="3810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6"/>
          <p:cNvSpPr txBox="1">
            <a:spLocks noChangeArrowheads="1"/>
          </p:cNvSpPr>
          <p:nvPr/>
        </p:nvSpPr>
        <p:spPr bwMode="auto">
          <a:xfrm>
            <a:off x="685800" y="396240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We are using one of these</a:t>
            </a:r>
          </a:p>
        </p:txBody>
      </p:sp>
      <p:sp>
        <p:nvSpPr>
          <p:cNvPr id="32775" name="TextBox 8"/>
          <p:cNvSpPr txBox="1">
            <a:spLocks noChangeArrowheads="1"/>
          </p:cNvSpPr>
          <p:nvPr/>
        </p:nvSpPr>
        <p:spPr bwMode="auto">
          <a:xfrm>
            <a:off x="4724400" y="47244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To create one of these</a:t>
            </a:r>
          </a:p>
        </p:txBody>
      </p:sp>
    </p:spTree>
    <p:extLst>
      <p:ext uri="{BB962C8B-B14F-4D97-AF65-F5344CB8AC3E}">
        <p14:creationId xmlns:p14="http://schemas.microsoft.com/office/powerpoint/2010/main" val="172832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solidFill>
                  <a:srgbClr val="10253F"/>
                </a:solidFill>
                <a:latin typeface="Calibri" charset="0"/>
              </a:rPr>
              <a:t>Learning </a:t>
            </a:r>
            <a:r>
              <a:rPr lang="en-US" dirty="0" smtClean="0">
                <a:solidFill>
                  <a:srgbClr val="10253F"/>
                </a:solidFill>
                <a:latin typeface="Calibri" charset="0"/>
              </a:rPr>
              <a:t>Outcomes</a:t>
            </a:r>
            <a:endParaRPr lang="en-US" dirty="0">
              <a:solidFill>
                <a:srgbClr val="10253F"/>
              </a:solidFill>
              <a:latin typeface="Calibri" charset="0"/>
            </a:endParaRPr>
          </a:p>
        </p:txBody>
      </p:sp>
      <p:sp>
        <p:nvSpPr>
          <p:cNvPr id="3" name="Content Placeholder 2"/>
          <p:cNvSpPr>
            <a:spLocks noGrp="1"/>
          </p:cNvSpPr>
          <p:nvPr>
            <p:ph idx="1"/>
          </p:nvPr>
        </p:nvSpPr>
        <p:spPr/>
        <p:txBody>
          <a:bodyPr>
            <a:normAutofit/>
          </a:bodyPr>
          <a:lstStyle/>
          <a:p>
            <a:pPr>
              <a:lnSpc>
                <a:spcPct val="90000"/>
              </a:lnSpc>
            </a:pPr>
            <a:r>
              <a:rPr lang="en-US" dirty="0">
                <a:solidFill>
                  <a:schemeClr val="accent2"/>
                </a:solidFill>
                <a:latin typeface="Calibri" charset="0"/>
              </a:rPr>
              <a:t>Learning a discipline is a </a:t>
            </a:r>
            <a:r>
              <a:rPr lang="en-US" i="1" dirty="0">
                <a:solidFill>
                  <a:schemeClr val="accent2"/>
                </a:solidFill>
                <a:latin typeface="Calibri" charset="0"/>
              </a:rPr>
              <a:t>total state</a:t>
            </a:r>
            <a:r>
              <a:rPr lang="en-US" dirty="0">
                <a:solidFill>
                  <a:schemeClr val="accent2"/>
                </a:solidFill>
                <a:latin typeface="Calibri" charset="0"/>
              </a:rPr>
              <a:t> and not a collection of specific states</a:t>
            </a:r>
            <a:endParaRPr lang="en-US" dirty="0">
              <a:latin typeface="Calibri" charset="0"/>
            </a:endParaRPr>
          </a:p>
          <a:p>
            <a:pPr>
              <a:lnSpc>
                <a:spcPct val="90000"/>
              </a:lnSpc>
            </a:pPr>
            <a:r>
              <a:rPr lang="en-US" dirty="0">
                <a:solidFill>
                  <a:srgbClr val="254061"/>
                </a:solidFill>
                <a:latin typeface="Calibri" charset="0"/>
              </a:rPr>
              <a:t>It is obtained through </a:t>
            </a:r>
            <a:r>
              <a:rPr lang="en-US" i="1" dirty="0">
                <a:solidFill>
                  <a:srgbClr val="254061"/>
                </a:solidFill>
                <a:latin typeface="Calibri" charset="0"/>
              </a:rPr>
              <a:t>immersion</a:t>
            </a:r>
            <a:r>
              <a:rPr lang="en-US" dirty="0">
                <a:solidFill>
                  <a:srgbClr val="254061"/>
                </a:solidFill>
                <a:latin typeface="Calibri" charset="0"/>
              </a:rPr>
              <a:t> in an environment rather than acquisition of particular entities</a:t>
            </a:r>
          </a:p>
          <a:p>
            <a:pPr>
              <a:lnSpc>
                <a:spcPct val="90000"/>
              </a:lnSpc>
            </a:pPr>
            <a:r>
              <a:rPr lang="en-US" dirty="0">
                <a:solidFill>
                  <a:srgbClr val="254061"/>
                </a:solidFill>
                <a:latin typeface="Calibri" charset="0"/>
              </a:rPr>
              <a:t>It is expressed functionally (can you perform </a:t>
            </a:r>
            <a:r>
              <a:rPr lang="ja-JP" altLang="en-US" dirty="0">
                <a:solidFill>
                  <a:srgbClr val="254061"/>
                </a:solidFill>
                <a:latin typeface="Calibri" charset="0"/>
              </a:rPr>
              <a:t>‘</a:t>
            </a:r>
            <a:r>
              <a:rPr lang="en-US" dirty="0">
                <a:solidFill>
                  <a:srgbClr val="254061"/>
                </a:solidFill>
                <a:latin typeface="Calibri" charset="0"/>
              </a:rPr>
              <a:t>as a geographer</a:t>
            </a:r>
            <a:r>
              <a:rPr lang="ja-JP" altLang="en-US" dirty="0">
                <a:solidFill>
                  <a:srgbClr val="254061"/>
                </a:solidFill>
                <a:latin typeface="Calibri" charset="0"/>
              </a:rPr>
              <a:t>’</a:t>
            </a:r>
            <a:r>
              <a:rPr lang="en-US" dirty="0">
                <a:solidFill>
                  <a:srgbClr val="254061"/>
                </a:solidFill>
                <a:latin typeface="Calibri" charset="0"/>
              </a:rPr>
              <a:t>?) rather than cognitively (can you state </a:t>
            </a:r>
            <a:r>
              <a:rPr lang="ja-JP" altLang="en-US" dirty="0">
                <a:solidFill>
                  <a:srgbClr val="254061"/>
                </a:solidFill>
                <a:latin typeface="Calibri" charset="0"/>
              </a:rPr>
              <a:t>‘</a:t>
            </a:r>
            <a:r>
              <a:rPr lang="en-US" dirty="0">
                <a:solidFill>
                  <a:srgbClr val="254061"/>
                </a:solidFill>
                <a:latin typeface="Calibri" charset="0"/>
              </a:rPr>
              <a:t>geography facts</a:t>
            </a:r>
            <a:r>
              <a:rPr lang="ja-JP" altLang="en-US" dirty="0">
                <a:solidFill>
                  <a:srgbClr val="254061"/>
                </a:solidFill>
                <a:latin typeface="Calibri" charset="0"/>
              </a:rPr>
              <a:t>’</a:t>
            </a:r>
            <a:r>
              <a:rPr lang="en-US" dirty="0">
                <a:solidFill>
                  <a:srgbClr val="254061"/>
                </a:solidFill>
                <a:latin typeface="Calibri" charset="0"/>
              </a:rPr>
              <a:t> or do </a:t>
            </a:r>
            <a:r>
              <a:rPr lang="ja-JP" altLang="en-US" dirty="0">
                <a:solidFill>
                  <a:srgbClr val="254061"/>
                </a:solidFill>
                <a:latin typeface="Calibri" charset="0"/>
              </a:rPr>
              <a:t>‘</a:t>
            </a:r>
            <a:r>
              <a:rPr lang="en-US" dirty="0">
                <a:solidFill>
                  <a:srgbClr val="254061"/>
                </a:solidFill>
                <a:latin typeface="Calibri" charset="0"/>
              </a:rPr>
              <a:t>geography tasks</a:t>
            </a:r>
            <a:r>
              <a:rPr lang="ja-JP" altLang="en-US" dirty="0">
                <a:solidFill>
                  <a:srgbClr val="254061"/>
                </a:solidFill>
                <a:latin typeface="Calibri" charset="0"/>
              </a:rPr>
              <a:t>’</a:t>
            </a:r>
            <a:r>
              <a:rPr lang="en-US" dirty="0">
                <a:solidFill>
                  <a:srgbClr val="254061"/>
                </a:solidFill>
                <a:latin typeface="Calibri" charset="0"/>
              </a:rPr>
              <a:t>?)</a:t>
            </a:r>
          </a:p>
        </p:txBody>
      </p:sp>
    </p:spTree>
    <p:extLst>
      <p:ext uri="{BB962C8B-B14F-4D97-AF65-F5344CB8AC3E}">
        <p14:creationId xmlns:p14="http://schemas.microsoft.com/office/powerpoint/2010/main" val="777346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dirty="0">
                <a:latin typeface="Calibri" charset="0"/>
              </a:rPr>
              <a:t>Learning </a:t>
            </a:r>
            <a:r>
              <a:rPr lang="en-US" dirty="0" smtClean="0">
                <a:latin typeface="Calibri" charset="0"/>
              </a:rPr>
              <a:t>Outcomes</a:t>
            </a:r>
            <a:endParaRPr lang="en-US" dirty="0">
              <a:latin typeface="Calibri" charset="0"/>
            </a:endParaRPr>
          </a:p>
        </p:txBody>
      </p:sp>
      <p:sp>
        <p:nvSpPr>
          <p:cNvPr id="36867" name="Content Placeholder 2"/>
          <p:cNvSpPr>
            <a:spLocks noGrp="1"/>
          </p:cNvSpPr>
          <p:nvPr>
            <p:ph idx="1"/>
          </p:nvPr>
        </p:nvSpPr>
        <p:spPr>
          <a:xfrm>
            <a:off x="457200" y="5410200"/>
            <a:ext cx="8229600" cy="1295400"/>
          </a:xfrm>
        </p:spPr>
        <p:txBody>
          <a:bodyPr/>
          <a:lstStyle/>
          <a:p>
            <a:pPr>
              <a:buFont typeface="Arial" charset="0"/>
              <a:buNone/>
            </a:pPr>
            <a:r>
              <a:rPr lang="en-US" dirty="0">
                <a:solidFill>
                  <a:srgbClr val="AB0000"/>
                </a:solidFill>
                <a:latin typeface="Calibri" charset="0"/>
              </a:rPr>
              <a:t>	There are not specific bits of knowledge or competencies, but rather, personal capacities</a:t>
            </a:r>
          </a:p>
        </p:txBody>
      </p:sp>
      <p:pic>
        <p:nvPicPr>
          <p:cNvPr id="3686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133600"/>
            <a:ext cx="3937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3810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6"/>
          <p:cNvSpPr txBox="1">
            <a:spLocks noChangeArrowheads="1"/>
          </p:cNvSpPr>
          <p:nvPr/>
        </p:nvSpPr>
        <p:spPr bwMode="auto">
          <a:xfrm>
            <a:off x="533400" y="396240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We recognize this</a:t>
            </a:r>
          </a:p>
        </p:txBody>
      </p:sp>
      <p:sp>
        <p:nvSpPr>
          <p:cNvPr id="36871" name="TextBox 8"/>
          <p:cNvSpPr txBox="1">
            <a:spLocks noChangeArrowheads="1"/>
          </p:cNvSpPr>
          <p:nvPr/>
        </p:nvSpPr>
        <p:spPr bwMode="auto">
          <a:xfrm>
            <a:off x="4724400" y="47244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By perfomance in this</a:t>
            </a:r>
          </a:p>
        </p:txBody>
      </p:sp>
      <p:sp>
        <p:nvSpPr>
          <p:cNvPr id="36872" name="TextBox 7"/>
          <p:cNvSpPr txBox="1">
            <a:spLocks noChangeArrowheads="1"/>
          </p:cNvSpPr>
          <p:nvPr/>
        </p:nvSpPr>
        <p:spPr bwMode="auto">
          <a:xfrm>
            <a:off x="6477000" y="6324600"/>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solidFill>
                  <a:srgbClr val="4F6228"/>
                </a:solidFill>
              </a:rPr>
              <a:t>(more on this later)</a:t>
            </a:r>
          </a:p>
        </p:txBody>
      </p:sp>
    </p:spTree>
    <p:extLst>
      <p:ext uri="{BB962C8B-B14F-4D97-AF65-F5344CB8AC3E}">
        <p14:creationId xmlns:p14="http://schemas.microsoft.com/office/powerpoint/2010/main" val="3581604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2"/>
          <p:cNvSpPr>
            <a:spLocks noChangeShapeType="1"/>
          </p:cNvSpPr>
          <p:nvPr/>
        </p:nvSpPr>
        <p:spPr bwMode="auto">
          <a:xfrm>
            <a:off x="914400" y="3505200"/>
            <a:ext cx="7086600" cy="0"/>
          </a:xfrm>
          <a:prstGeom prst="line">
            <a:avLst/>
          </a:prstGeom>
          <a:noFill/>
          <a:ln w="76200">
            <a:solidFill>
              <a:srgbClr val="99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67" name="Rectangle 3"/>
          <p:cNvSpPr>
            <a:spLocks noChangeArrowheads="1"/>
          </p:cNvSpPr>
          <p:nvPr/>
        </p:nvSpPr>
        <p:spPr bwMode="auto">
          <a:xfrm>
            <a:off x="914400" y="2743200"/>
            <a:ext cx="10890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009D00"/>
                </a:solidFill>
              </a:rPr>
              <a:t>2000</a:t>
            </a:r>
          </a:p>
        </p:txBody>
      </p:sp>
      <p:sp>
        <p:nvSpPr>
          <p:cNvPr id="11268" name="Rectangle 4"/>
          <p:cNvSpPr>
            <a:spLocks noChangeArrowheads="1"/>
          </p:cNvSpPr>
          <p:nvPr/>
        </p:nvSpPr>
        <p:spPr bwMode="auto">
          <a:xfrm>
            <a:off x="3810000" y="2743200"/>
            <a:ext cx="10890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009D00"/>
                </a:solidFill>
              </a:rPr>
              <a:t>2001</a:t>
            </a:r>
          </a:p>
        </p:txBody>
      </p:sp>
      <p:sp>
        <p:nvSpPr>
          <p:cNvPr id="11278" name="Rectangle 14"/>
          <p:cNvSpPr>
            <a:spLocks noChangeArrowheads="1"/>
          </p:cNvSpPr>
          <p:nvPr/>
        </p:nvSpPr>
        <p:spPr bwMode="auto">
          <a:xfrm>
            <a:off x="838200" y="5410200"/>
            <a:ext cx="180975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B8787A"/>
                </a:solidFill>
              </a:rPr>
              <a:t>MuniMall</a:t>
            </a:r>
            <a:endParaRPr lang="en-US"/>
          </a:p>
        </p:txBody>
      </p:sp>
      <p:pic>
        <p:nvPicPr>
          <p:cNvPr id="1127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657600"/>
            <a:ext cx="2133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80" name="Rectangle 16"/>
          <p:cNvSpPr>
            <a:spLocks noChangeArrowheads="1"/>
          </p:cNvSpPr>
          <p:nvPr/>
        </p:nvSpPr>
        <p:spPr bwMode="auto">
          <a:xfrm>
            <a:off x="2324100" y="1182688"/>
            <a:ext cx="2657475"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chemeClr val="accent2"/>
                </a:solidFill>
              </a:rPr>
              <a:t>Knowledge</a:t>
            </a:r>
          </a:p>
          <a:p>
            <a:r>
              <a:rPr lang="en-US">
                <a:solidFill>
                  <a:schemeClr val="accent2"/>
                </a:solidFill>
              </a:rPr>
              <a:t>     Learning</a:t>
            </a:r>
          </a:p>
          <a:p>
            <a:r>
              <a:rPr lang="en-US">
                <a:solidFill>
                  <a:schemeClr val="accent2"/>
                </a:solidFill>
              </a:rPr>
              <a:t>           Community</a:t>
            </a:r>
            <a:endParaRPr lang="en-US"/>
          </a:p>
        </p:txBody>
      </p:sp>
      <p:sp>
        <p:nvSpPr>
          <p:cNvPr id="11282" name="Rectangle 18"/>
          <p:cNvSpPr>
            <a:spLocks noChangeArrowheads="1"/>
          </p:cNvSpPr>
          <p:nvPr/>
        </p:nvSpPr>
        <p:spPr bwMode="auto">
          <a:xfrm>
            <a:off x="6629400" y="2743200"/>
            <a:ext cx="10890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009D00"/>
                </a:solidFill>
              </a:rPr>
              <a:t>2002</a:t>
            </a:r>
          </a:p>
        </p:txBody>
      </p:sp>
      <p:sp>
        <p:nvSpPr>
          <p:cNvPr id="11283" name="Rectangle 19"/>
          <p:cNvSpPr>
            <a:spLocks noChangeArrowheads="1"/>
          </p:cNvSpPr>
          <p:nvPr/>
        </p:nvSpPr>
        <p:spPr bwMode="auto">
          <a:xfrm>
            <a:off x="4162425" y="3759200"/>
            <a:ext cx="17430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990060"/>
                </a:solidFill>
              </a:rPr>
              <a:t>PEGGAsus</a:t>
            </a:r>
          </a:p>
        </p:txBody>
      </p:sp>
      <p:pic>
        <p:nvPicPr>
          <p:cNvPr id="11284"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419600"/>
            <a:ext cx="2514600"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285"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0"/>
            <a:ext cx="2540000"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287"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609600"/>
            <a:ext cx="33528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88" name="Rectangle 24"/>
          <p:cNvSpPr>
            <a:spLocks noChangeArrowheads="1"/>
          </p:cNvSpPr>
          <p:nvPr/>
        </p:nvSpPr>
        <p:spPr bwMode="auto">
          <a:xfrm>
            <a:off x="6477000" y="5105400"/>
            <a:ext cx="2438400" cy="155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r>
              <a:rPr lang="en-US" sz="3200">
                <a:solidFill>
                  <a:srgbClr val="990060"/>
                </a:solidFill>
              </a:rPr>
              <a:t>The Learning Marketplace</a:t>
            </a:r>
          </a:p>
        </p:txBody>
      </p:sp>
      <p:pic>
        <p:nvPicPr>
          <p:cNvPr id="11289"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685800"/>
            <a:ext cx="14224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90" name="Rectangle 26"/>
          <p:cNvSpPr>
            <a:spLocks noChangeArrowheads="1"/>
          </p:cNvSpPr>
          <p:nvPr/>
        </p:nvSpPr>
        <p:spPr bwMode="auto">
          <a:xfrm>
            <a:off x="6172200" y="4038600"/>
            <a:ext cx="2395538"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4900" b="1" i="1">
                <a:solidFill>
                  <a:srgbClr val="009100"/>
                </a:solidFill>
                <a:latin typeface="Times New Roman" charset="0"/>
              </a:rPr>
              <a:t>OLDaily</a:t>
            </a:r>
          </a:p>
        </p:txBody>
      </p:sp>
    </p:spTree>
    <p:extLst>
      <p:ext uri="{BB962C8B-B14F-4D97-AF65-F5344CB8AC3E}">
        <p14:creationId xmlns:p14="http://schemas.microsoft.com/office/powerpoint/2010/main" val="213482247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PLE</a:t>
            </a:r>
            <a:endParaRPr lang="en-US" dirty="0"/>
          </a:p>
        </p:txBody>
      </p:sp>
      <p:sp>
        <p:nvSpPr>
          <p:cNvPr id="3" name="Content Placeholder 2"/>
          <p:cNvSpPr>
            <a:spLocks noGrp="1"/>
          </p:cNvSpPr>
          <p:nvPr>
            <p:ph idx="1"/>
          </p:nvPr>
        </p:nvSpPr>
        <p:spPr/>
        <p:txBody>
          <a:bodyPr/>
          <a:lstStyle/>
          <a:p>
            <a:pPr marL="0" indent="0">
              <a:buNone/>
            </a:pPr>
            <a:r>
              <a:rPr lang="en-US" dirty="0" smtClean="0"/>
              <a:t>Martin: The PLE is just the device I am using…</a:t>
            </a:r>
          </a:p>
        </p:txBody>
      </p:sp>
      <p:pic>
        <p:nvPicPr>
          <p:cNvPr id="4" name="Picture 3"/>
          <p:cNvPicPr>
            <a:picLocks noChangeAspect="1"/>
          </p:cNvPicPr>
          <p:nvPr/>
        </p:nvPicPr>
        <p:blipFill>
          <a:blip r:embed="rId2"/>
          <a:stretch>
            <a:fillRect/>
          </a:stretch>
        </p:blipFill>
        <p:spPr>
          <a:xfrm>
            <a:off x="2517322" y="2425718"/>
            <a:ext cx="5527827" cy="3700446"/>
          </a:xfrm>
          <a:prstGeom prst="rect">
            <a:avLst/>
          </a:prstGeom>
        </p:spPr>
      </p:pic>
    </p:spTree>
    <p:extLst>
      <p:ext uri="{BB962C8B-B14F-4D97-AF65-F5344CB8AC3E}">
        <p14:creationId xmlns:p14="http://schemas.microsoft.com/office/powerpoint/2010/main" val="2661168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Challenge</a:t>
            </a:r>
            <a:endParaRPr lang="en-US" dirty="0"/>
          </a:p>
        </p:txBody>
      </p:sp>
      <p:sp>
        <p:nvSpPr>
          <p:cNvPr id="3" name="Content Placeholder 2"/>
          <p:cNvSpPr>
            <a:spLocks noGrp="1"/>
          </p:cNvSpPr>
          <p:nvPr>
            <p:ph idx="1"/>
          </p:nvPr>
        </p:nvSpPr>
        <p:spPr/>
        <p:txBody>
          <a:bodyPr/>
          <a:lstStyle/>
          <a:p>
            <a:r>
              <a:rPr lang="en-US" dirty="0" smtClean="0"/>
              <a:t>How can an educational application support, integrate within, and measure the </a:t>
            </a:r>
            <a:r>
              <a:rPr lang="en-US" i="1" dirty="0" smtClean="0"/>
              <a:t>total state</a:t>
            </a:r>
            <a:r>
              <a:rPr lang="en-US" dirty="0" smtClean="0"/>
              <a:t>? </a:t>
            </a:r>
          </a:p>
          <a:p>
            <a:r>
              <a:rPr lang="en-US" dirty="0" smtClean="0"/>
              <a:t>How can the learner maintain his/her identity and integrity from environment to environment?</a:t>
            </a:r>
          </a:p>
        </p:txBody>
      </p:sp>
    </p:spTree>
    <p:extLst>
      <p:ext uri="{BB962C8B-B14F-4D97-AF65-F5344CB8AC3E}">
        <p14:creationId xmlns:p14="http://schemas.microsoft.com/office/powerpoint/2010/main" val="3879282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Network in the LMS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4008632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2638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Network in the LMS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1481823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4188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PLE in the Network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4176537"/>
              </p:ext>
            </p:extLst>
          </p:nvPr>
        </p:nvGraphicFramePr>
        <p:xfrm>
          <a:off x="2780632" y="1284540"/>
          <a:ext cx="5882106" cy="3034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3074456448"/>
              </p:ext>
            </p:extLst>
          </p:nvPr>
        </p:nvGraphicFramePr>
        <p:xfrm>
          <a:off x="641686" y="3703054"/>
          <a:ext cx="3395577" cy="29143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7" name="Straight Connector 6"/>
          <p:cNvCxnSpPr/>
          <p:nvPr/>
        </p:nvCxnSpPr>
        <p:spPr>
          <a:xfrm>
            <a:off x="1149684" y="3703054"/>
            <a:ext cx="240631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149684" y="3703054"/>
            <a:ext cx="0" cy="3074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326105" y="3703054"/>
            <a:ext cx="0" cy="3074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556000" y="3703054"/>
            <a:ext cx="0" cy="3074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101474" y="3422316"/>
            <a:ext cx="0" cy="28073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500037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err="1" smtClean="0">
                <a:latin typeface="Calibri" charset="0"/>
              </a:rPr>
              <a:t>Plearn</a:t>
            </a:r>
            <a:r>
              <a:rPr lang="en-US" dirty="0" smtClean="0">
                <a:latin typeface="Calibri" charset="0"/>
              </a:rPr>
              <a:t> Components</a:t>
            </a:r>
            <a:endParaRPr lang="en-US" dirty="0">
              <a:latin typeface="Calibri" charset="0"/>
            </a:endParaRPr>
          </a:p>
        </p:txBody>
      </p:sp>
      <p:sp>
        <p:nvSpPr>
          <p:cNvPr id="6147" name="Content Placeholder 2"/>
          <p:cNvSpPr>
            <a:spLocks noGrp="1"/>
          </p:cNvSpPr>
          <p:nvPr>
            <p:ph idx="1"/>
          </p:nvPr>
        </p:nvSpPr>
        <p:spPr/>
        <p:txBody>
          <a:bodyPr/>
          <a:lstStyle/>
          <a:p>
            <a:pPr eaLnBrk="1" hangingPunct="1"/>
            <a:endParaRPr lang="en-US">
              <a:latin typeface="Calibri" charset="0"/>
            </a:endParaRPr>
          </a:p>
        </p:txBody>
      </p:sp>
      <p:pic>
        <p:nvPicPr>
          <p:cNvPr id="4" name="Picture 3" descr="ple components.jpg"/>
          <p:cNvPicPr/>
          <p:nvPr/>
        </p:nvPicPr>
        <p:blipFill>
          <a:blip r:embed="rId3"/>
          <a:stretch>
            <a:fillRect/>
          </a:stretch>
        </p:blipFill>
        <p:spPr>
          <a:xfrm>
            <a:off x="1371600" y="1600200"/>
            <a:ext cx="6019800" cy="4572000"/>
          </a:xfrm>
          <a:prstGeom prst="rect">
            <a:avLst/>
          </a:prstGeom>
          <a:ln>
            <a:solidFill>
              <a:schemeClr val="bg1">
                <a:lumMod val="65000"/>
              </a:schemeClr>
            </a:solidFill>
          </a:ln>
        </p:spPr>
      </p:pic>
    </p:spTree>
    <p:extLst>
      <p:ext uri="{BB962C8B-B14F-4D97-AF65-F5344CB8AC3E}">
        <p14:creationId xmlns:p14="http://schemas.microsoft.com/office/powerpoint/2010/main" val="214246348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dirty="0" err="1" smtClean="0">
                <a:latin typeface="Calibri" charset="0"/>
              </a:rPr>
              <a:t>Plearn</a:t>
            </a:r>
            <a:r>
              <a:rPr lang="en-US" dirty="0" smtClean="0">
                <a:latin typeface="Calibri" charset="0"/>
              </a:rPr>
              <a:t> Functionality</a:t>
            </a:r>
            <a:endParaRPr lang="en-US" dirty="0">
              <a:latin typeface="Calibri" charset="0"/>
            </a:endParaRPr>
          </a:p>
        </p:txBody>
      </p:sp>
      <p:sp>
        <p:nvSpPr>
          <p:cNvPr id="7171" name="Content Placeholder 2"/>
          <p:cNvSpPr>
            <a:spLocks noGrp="1"/>
          </p:cNvSpPr>
          <p:nvPr>
            <p:ph idx="1"/>
          </p:nvPr>
        </p:nvSpPr>
        <p:spPr/>
        <p:txBody>
          <a:bodyPr/>
          <a:lstStyle/>
          <a:p>
            <a:pPr eaLnBrk="1" hangingPunct="1"/>
            <a:endParaRPr lang="en-US">
              <a:latin typeface="Calibri" charset="0"/>
            </a:endParaRPr>
          </a:p>
        </p:txBody>
      </p:sp>
      <p:pic>
        <p:nvPicPr>
          <p:cNvPr id="4" name="Picture 3" descr="ple functions 1.jpg"/>
          <p:cNvPicPr/>
          <p:nvPr/>
        </p:nvPicPr>
        <p:blipFill>
          <a:blip r:embed="rId3"/>
          <a:stretch>
            <a:fillRect/>
          </a:stretch>
        </p:blipFill>
        <p:spPr>
          <a:xfrm>
            <a:off x="1447800" y="1447800"/>
            <a:ext cx="5867400" cy="4343400"/>
          </a:xfrm>
          <a:prstGeom prst="rect">
            <a:avLst/>
          </a:prstGeom>
          <a:ln>
            <a:solidFill>
              <a:schemeClr val="bg1">
                <a:lumMod val="75000"/>
              </a:schemeClr>
            </a:solidFill>
          </a:ln>
        </p:spPr>
      </p:pic>
    </p:spTree>
    <p:extLst>
      <p:ext uri="{BB962C8B-B14F-4D97-AF65-F5344CB8AC3E}">
        <p14:creationId xmlns:p14="http://schemas.microsoft.com/office/powerpoint/2010/main" val="275574806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dirty="0" err="1" smtClean="0">
                <a:latin typeface="Calibri" charset="0"/>
              </a:rPr>
              <a:t>Plearn</a:t>
            </a:r>
            <a:r>
              <a:rPr lang="en-US" dirty="0" smtClean="0">
                <a:latin typeface="Calibri" charset="0"/>
              </a:rPr>
              <a:t> Network</a:t>
            </a:r>
            <a:endParaRPr lang="en-US" dirty="0">
              <a:latin typeface="Calibri" charset="0"/>
            </a:endParaRPr>
          </a:p>
        </p:txBody>
      </p:sp>
      <p:sp>
        <p:nvSpPr>
          <p:cNvPr id="8195" name="Content Placeholder 2"/>
          <p:cNvSpPr>
            <a:spLocks noGrp="1"/>
          </p:cNvSpPr>
          <p:nvPr>
            <p:ph idx="1"/>
          </p:nvPr>
        </p:nvSpPr>
        <p:spPr/>
        <p:txBody>
          <a:bodyPr/>
          <a:lstStyle/>
          <a:p>
            <a:pPr eaLnBrk="1" hangingPunct="1"/>
            <a:endParaRPr lang="en-US">
              <a:latin typeface="Calibri" charset="0"/>
            </a:endParaRPr>
          </a:p>
        </p:txBody>
      </p:sp>
      <p:pic>
        <p:nvPicPr>
          <p:cNvPr id="4" name="Picture 3" descr="ple network.jpg"/>
          <p:cNvPicPr/>
          <p:nvPr/>
        </p:nvPicPr>
        <p:blipFill>
          <a:blip r:embed="rId3"/>
          <a:stretch>
            <a:fillRect/>
          </a:stretch>
        </p:blipFill>
        <p:spPr>
          <a:xfrm>
            <a:off x="1752600" y="1600200"/>
            <a:ext cx="5562600" cy="4191000"/>
          </a:xfrm>
          <a:prstGeom prst="rect">
            <a:avLst/>
          </a:prstGeom>
          <a:ln>
            <a:solidFill>
              <a:schemeClr val="bg1">
                <a:lumMod val="75000"/>
              </a:schemeClr>
            </a:solidFill>
          </a:ln>
        </p:spPr>
      </p:pic>
    </p:spTree>
    <p:extLst>
      <p:ext uri="{BB962C8B-B14F-4D97-AF65-F5344CB8AC3E}">
        <p14:creationId xmlns:p14="http://schemas.microsoft.com/office/powerpoint/2010/main" val="338738717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Plearn</a:t>
            </a:r>
            <a:r>
              <a:rPr lang="en-US" dirty="0" smtClean="0"/>
              <a:t> Rollup</a:t>
            </a:r>
            <a:endParaRPr lang="en-US" dirty="0"/>
          </a:p>
        </p:txBody>
      </p:sp>
      <p:pic>
        <p:nvPicPr>
          <p:cNvPr id="4" name="Content Placeholder 3"/>
          <p:cNvPicPr>
            <a:picLocks noGrp="1" noChangeAspect="1"/>
          </p:cNvPicPr>
          <p:nvPr>
            <p:ph idx="1"/>
          </p:nvPr>
        </p:nvPicPr>
        <p:blipFill>
          <a:blip r:embed="rId2"/>
          <a:srcRect t="14645" b="14645"/>
          <a:stretch>
            <a:fillRect/>
          </a:stretch>
        </p:blipFill>
        <p:spPr/>
      </p:pic>
    </p:spTree>
    <p:extLst>
      <p:ext uri="{BB962C8B-B14F-4D97-AF65-F5344CB8AC3E}">
        <p14:creationId xmlns:p14="http://schemas.microsoft.com/office/powerpoint/2010/main" val="3161799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Plearn</a:t>
            </a:r>
            <a:r>
              <a:rPr lang="en-US" dirty="0" smtClean="0"/>
              <a:t> Panes</a:t>
            </a:r>
            <a:endParaRPr lang="en-US" dirty="0"/>
          </a:p>
        </p:txBody>
      </p:sp>
      <p:pic>
        <p:nvPicPr>
          <p:cNvPr id="4" name="Picture 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60" t="3497" r="-1560" b="9799"/>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607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2"/>
          <p:cNvSpPr>
            <a:spLocks noChangeShapeType="1"/>
          </p:cNvSpPr>
          <p:nvPr/>
        </p:nvSpPr>
        <p:spPr bwMode="auto">
          <a:xfrm>
            <a:off x="914400" y="3505200"/>
            <a:ext cx="7086600" cy="0"/>
          </a:xfrm>
          <a:prstGeom prst="line">
            <a:avLst/>
          </a:prstGeom>
          <a:noFill/>
          <a:ln w="76200">
            <a:solidFill>
              <a:srgbClr val="99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291" name="Rectangle 3"/>
          <p:cNvSpPr>
            <a:spLocks noChangeArrowheads="1"/>
          </p:cNvSpPr>
          <p:nvPr/>
        </p:nvSpPr>
        <p:spPr bwMode="auto">
          <a:xfrm>
            <a:off x="838200" y="2819400"/>
            <a:ext cx="10890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009D00"/>
                </a:solidFill>
              </a:rPr>
              <a:t>2003</a:t>
            </a:r>
          </a:p>
        </p:txBody>
      </p:sp>
      <p:sp>
        <p:nvSpPr>
          <p:cNvPr id="12292" name="Rectangle 4"/>
          <p:cNvSpPr>
            <a:spLocks noChangeArrowheads="1"/>
          </p:cNvSpPr>
          <p:nvPr/>
        </p:nvSpPr>
        <p:spPr bwMode="auto">
          <a:xfrm>
            <a:off x="3657600" y="2819400"/>
            <a:ext cx="10890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009D00"/>
                </a:solidFill>
              </a:rPr>
              <a:t>2004</a:t>
            </a:r>
          </a:p>
        </p:txBody>
      </p:sp>
      <p:sp>
        <p:nvSpPr>
          <p:cNvPr id="12296" name="Rectangle 8"/>
          <p:cNvSpPr>
            <a:spLocks noChangeArrowheads="1"/>
          </p:cNvSpPr>
          <p:nvPr/>
        </p:nvSpPr>
        <p:spPr bwMode="auto">
          <a:xfrm>
            <a:off x="1295400" y="3657600"/>
            <a:ext cx="2301875"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4000">
                <a:solidFill>
                  <a:srgbClr val="990060"/>
                </a:solidFill>
              </a:rPr>
              <a:t>Edu-RSS</a:t>
            </a:r>
          </a:p>
        </p:txBody>
      </p:sp>
      <p:pic>
        <p:nvPicPr>
          <p:cNvPr id="1229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14400"/>
            <a:ext cx="13144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8" name="Rectangle 10"/>
          <p:cNvSpPr>
            <a:spLocks noChangeArrowheads="1"/>
          </p:cNvSpPr>
          <p:nvPr/>
        </p:nvSpPr>
        <p:spPr bwMode="auto">
          <a:xfrm>
            <a:off x="6324600" y="2819400"/>
            <a:ext cx="10890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009D00"/>
                </a:solidFill>
              </a:rPr>
              <a:t>2005</a:t>
            </a:r>
          </a:p>
        </p:txBody>
      </p:sp>
      <p:sp>
        <p:nvSpPr>
          <p:cNvPr id="12299" name="Rectangle 11"/>
          <p:cNvSpPr>
            <a:spLocks noChangeArrowheads="1"/>
          </p:cNvSpPr>
          <p:nvPr/>
        </p:nvSpPr>
        <p:spPr bwMode="auto">
          <a:xfrm>
            <a:off x="5562600" y="4343400"/>
            <a:ext cx="300513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5400">
                <a:solidFill>
                  <a:srgbClr val="B8D15D"/>
                </a:solidFill>
              </a:rPr>
              <a:t>Ed Radio</a:t>
            </a:r>
          </a:p>
        </p:txBody>
      </p:sp>
      <p:pic>
        <p:nvPicPr>
          <p:cNvPr id="1230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657600"/>
            <a:ext cx="14605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301" name="Rectangle 13"/>
          <p:cNvSpPr>
            <a:spLocks noChangeArrowheads="1"/>
          </p:cNvSpPr>
          <p:nvPr/>
        </p:nvSpPr>
        <p:spPr bwMode="auto">
          <a:xfrm>
            <a:off x="5562600" y="5715000"/>
            <a:ext cx="2195513"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009100"/>
                </a:solidFill>
              </a:rPr>
              <a:t>Podcasting</a:t>
            </a:r>
          </a:p>
        </p:txBody>
      </p:sp>
      <p:pic>
        <p:nvPicPr>
          <p:cNvPr id="1230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81000"/>
            <a:ext cx="3352800" cy="223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304"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419600"/>
            <a:ext cx="2743200"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05"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5791200"/>
            <a:ext cx="1143000"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306" name="Rectangle 18"/>
          <p:cNvSpPr>
            <a:spLocks noChangeArrowheads="1"/>
          </p:cNvSpPr>
          <p:nvPr/>
        </p:nvSpPr>
        <p:spPr bwMode="auto">
          <a:xfrm>
            <a:off x="573088" y="6115050"/>
            <a:ext cx="1098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009100"/>
                </a:solidFill>
              </a:rPr>
              <a:t>DDRM</a:t>
            </a:r>
          </a:p>
        </p:txBody>
      </p:sp>
    </p:spTree>
    <p:extLst>
      <p:ext uri="{BB962C8B-B14F-4D97-AF65-F5344CB8AC3E}">
        <p14:creationId xmlns:p14="http://schemas.microsoft.com/office/powerpoint/2010/main" val="321183676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CA" dirty="0" smtClean="0">
                <a:solidFill>
                  <a:schemeClr val="accent1">
                    <a:lumMod val="75000"/>
                  </a:schemeClr>
                </a:solidFill>
                <a:ea typeface="+mj-ea"/>
              </a:rPr>
              <a:t>Success Factors</a:t>
            </a:r>
          </a:p>
        </p:txBody>
      </p:sp>
      <p:sp>
        <p:nvSpPr>
          <p:cNvPr id="37891" name="Content Placeholder 2"/>
          <p:cNvSpPr>
            <a:spLocks noGrp="1"/>
          </p:cNvSpPr>
          <p:nvPr>
            <p:ph idx="1"/>
          </p:nvPr>
        </p:nvSpPr>
        <p:spPr/>
        <p:txBody>
          <a:bodyPr/>
          <a:lstStyle/>
          <a:p>
            <a:r>
              <a:rPr lang="en-CA" dirty="0">
                <a:latin typeface="Calibri" charset="0"/>
              </a:rPr>
              <a:t>What sort of decentralized network will best support learning-as-growth?</a:t>
            </a:r>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2928938"/>
            <a:ext cx="49339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176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Democracy</a:t>
            </a:r>
            <a:endParaRPr lang="en-US" dirty="0"/>
          </a:p>
        </p:txBody>
      </p:sp>
      <p:pic>
        <p:nvPicPr>
          <p:cNvPr id="4" name="Content Placeholder 3"/>
          <p:cNvPicPr>
            <a:picLocks noGrp="1" noChangeAspect="1"/>
          </p:cNvPicPr>
          <p:nvPr>
            <p:ph idx="1"/>
          </p:nvPr>
        </p:nvPicPr>
        <p:blipFill>
          <a:blip r:embed="rId2"/>
          <a:srcRect t="13336" b="13336"/>
          <a:stretch>
            <a:fillRect/>
          </a:stretch>
        </p:blipFill>
        <p:spPr/>
      </p:pic>
      <p:sp>
        <p:nvSpPr>
          <p:cNvPr id="5" name="Rectangle 4"/>
          <p:cNvSpPr/>
          <p:nvPr/>
        </p:nvSpPr>
        <p:spPr>
          <a:xfrm>
            <a:off x="457200" y="6324402"/>
            <a:ext cx="7952634" cy="261610"/>
          </a:xfrm>
          <a:prstGeom prst="rect">
            <a:avLst/>
          </a:prstGeom>
        </p:spPr>
        <p:txBody>
          <a:bodyPr wrap="square">
            <a:spAutoFit/>
          </a:bodyPr>
          <a:lstStyle/>
          <a:p>
            <a:r>
              <a:rPr lang="en-US" sz="1100" dirty="0" smtClean="0"/>
              <a:t>Image: </a:t>
            </a:r>
            <a:r>
              <a:rPr lang="en-US" sz="1100" dirty="0" smtClean="0">
                <a:hlinkClick r:id="rId3"/>
              </a:rPr>
              <a:t>http://www.iiav.nl/ezines/web/WomenLearningPartnership/2007/No17/learningpartnership/programfocus-print=1.htm</a:t>
            </a:r>
            <a:r>
              <a:rPr lang="en-US" sz="1100" dirty="0" smtClean="0"/>
              <a:t> </a:t>
            </a:r>
            <a:endParaRPr lang="en-US" sz="1100" dirty="0"/>
          </a:p>
        </p:txBody>
      </p:sp>
    </p:spTree>
    <p:extLst>
      <p:ext uri="{BB962C8B-B14F-4D97-AF65-F5344CB8AC3E}">
        <p14:creationId xmlns:p14="http://schemas.microsoft.com/office/powerpoint/2010/main" val="33970844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3676" y="1295495"/>
            <a:ext cx="5730432" cy="414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5"/>
          <p:cNvSpPr>
            <a:spLocks noChangeArrowheads="1"/>
          </p:cNvSpPr>
          <p:nvPr/>
        </p:nvSpPr>
        <p:spPr bwMode="auto">
          <a:xfrm>
            <a:off x="1061012" y="5930976"/>
            <a:ext cx="556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latin typeface="Calibri" charset="0"/>
                <a:hlinkClick r:id="rId4"/>
              </a:rPr>
              <a:t>http://video.google.com/videoplay?docid=-4126240905912531540#</a:t>
            </a:r>
            <a:endParaRPr lang="en-US" sz="1400" dirty="0">
              <a:latin typeface="Calibri" charset="0"/>
            </a:endParaRPr>
          </a:p>
        </p:txBody>
      </p:sp>
      <p:sp>
        <p:nvSpPr>
          <p:cNvPr id="2" name="Title 1"/>
          <p:cNvSpPr>
            <a:spLocks noGrp="1"/>
          </p:cNvSpPr>
          <p:nvPr>
            <p:ph type="title"/>
          </p:nvPr>
        </p:nvSpPr>
        <p:spPr/>
        <p:txBody>
          <a:bodyPr/>
          <a:lstStyle/>
          <a:p>
            <a:r>
              <a:rPr lang="en-US" dirty="0" smtClean="0"/>
              <a:t>Network Democracy</a:t>
            </a:r>
            <a:endParaRPr lang="en-US" dirty="0"/>
          </a:p>
        </p:txBody>
      </p:sp>
    </p:spTree>
    <p:extLst>
      <p:ext uri="{BB962C8B-B14F-4D97-AF65-F5344CB8AC3E}">
        <p14:creationId xmlns:p14="http://schemas.microsoft.com/office/powerpoint/2010/main" val="2084454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CA" dirty="0" smtClean="0">
                <a:solidFill>
                  <a:schemeClr val="bg2">
                    <a:lumMod val="25000"/>
                  </a:schemeClr>
                </a:solidFill>
                <a:ea typeface="+mj-ea"/>
              </a:rPr>
              <a:t>Diversity</a:t>
            </a:r>
          </a:p>
        </p:txBody>
      </p:sp>
      <p:sp>
        <p:nvSpPr>
          <p:cNvPr id="38915" name="Content Placeholder 2"/>
          <p:cNvSpPr>
            <a:spLocks noGrp="1"/>
          </p:cNvSpPr>
          <p:nvPr>
            <p:ph idx="1"/>
          </p:nvPr>
        </p:nvSpPr>
        <p:spPr/>
        <p:txBody>
          <a:bodyPr/>
          <a:lstStyle/>
          <a:p>
            <a:r>
              <a:rPr lang="en-CA" dirty="0">
                <a:latin typeface="Calibri" charset="0"/>
              </a:rPr>
              <a:t>You need a mixture of materials – you cannot grow organically from carbon alone, or water alone</a:t>
            </a:r>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2571750"/>
            <a:ext cx="4824413"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7067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CA" dirty="0" smtClean="0">
                <a:solidFill>
                  <a:schemeClr val="accent6">
                    <a:lumMod val="75000"/>
                  </a:schemeClr>
                </a:solidFill>
                <a:ea typeface="+mj-ea"/>
              </a:rPr>
              <a:t>Openness</a:t>
            </a:r>
          </a:p>
        </p:txBody>
      </p:sp>
      <p:sp>
        <p:nvSpPr>
          <p:cNvPr id="39939" name="Content Placeholder 2"/>
          <p:cNvSpPr>
            <a:spLocks noGrp="1"/>
          </p:cNvSpPr>
          <p:nvPr>
            <p:ph idx="1"/>
          </p:nvPr>
        </p:nvSpPr>
        <p:spPr/>
        <p:txBody>
          <a:bodyPr/>
          <a:lstStyle/>
          <a:p>
            <a:r>
              <a:rPr lang="en-CA" dirty="0">
                <a:latin typeface="Calibri" charset="0"/>
              </a:rPr>
              <a:t>Closed systems become stagnant</a:t>
            </a:r>
          </a:p>
          <a:p>
            <a:r>
              <a:rPr lang="en-CA" dirty="0">
                <a:latin typeface="Calibri" charset="0"/>
              </a:rPr>
              <a:t>Raw materials are depleted</a:t>
            </a:r>
          </a:p>
          <a:p>
            <a:r>
              <a:rPr lang="en-CA" dirty="0">
                <a:latin typeface="Calibri" charset="0"/>
              </a:rPr>
              <a:t>The system becomes clogged with the ‘creative product’ of its members</a:t>
            </a:r>
          </a:p>
        </p:txBody>
      </p:sp>
      <p:pic>
        <p:nvPicPr>
          <p:cNvPr id="399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929063"/>
            <a:ext cx="2643188"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0161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CA" dirty="0" smtClean="0">
                <a:solidFill>
                  <a:schemeClr val="accent2">
                    <a:lumMod val="75000"/>
                  </a:schemeClr>
                </a:solidFill>
                <a:ea typeface="+mj-ea"/>
              </a:rPr>
              <a:t>Autonomy</a:t>
            </a:r>
          </a:p>
        </p:txBody>
      </p:sp>
      <p:sp>
        <p:nvSpPr>
          <p:cNvPr id="40963" name="Content Placeholder 2"/>
          <p:cNvSpPr>
            <a:spLocks noGrp="1"/>
          </p:cNvSpPr>
          <p:nvPr>
            <p:ph idx="1"/>
          </p:nvPr>
        </p:nvSpPr>
        <p:spPr/>
        <p:txBody>
          <a:bodyPr/>
          <a:lstStyle/>
          <a:p>
            <a:r>
              <a:rPr lang="en-CA" dirty="0">
                <a:latin typeface="Calibri" charset="0"/>
              </a:rPr>
              <a:t>The simple cloning of entities does not allow for progress or development</a:t>
            </a:r>
          </a:p>
          <a:p>
            <a:r>
              <a:rPr lang="en-CA" dirty="0">
                <a:latin typeface="Calibri" charset="0"/>
              </a:rPr>
              <a:t>Each individual entity must manage its own grown in its own way</a:t>
            </a:r>
          </a:p>
        </p:txBody>
      </p:sp>
      <p:pic>
        <p:nvPicPr>
          <p:cNvPr id="409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6188" y="3857625"/>
            <a:ext cx="42862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678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CA" dirty="0" smtClean="0">
                <a:solidFill>
                  <a:schemeClr val="accent5">
                    <a:lumMod val="75000"/>
                  </a:schemeClr>
                </a:solidFill>
                <a:ea typeface="+mj-ea"/>
              </a:rPr>
              <a:t>Interactivity</a:t>
            </a:r>
          </a:p>
        </p:txBody>
      </p:sp>
      <p:sp>
        <p:nvSpPr>
          <p:cNvPr id="41987" name="Content Placeholder 2"/>
          <p:cNvSpPr>
            <a:spLocks noGrp="1"/>
          </p:cNvSpPr>
          <p:nvPr>
            <p:ph idx="1"/>
          </p:nvPr>
        </p:nvSpPr>
        <p:spPr/>
        <p:txBody>
          <a:bodyPr/>
          <a:lstStyle/>
          <a:p>
            <a:r>
              <a:rPr lang="en-CA" dirty="0">
                <a:latin typeface="Calibri" charset="0"/>
              </a:rPr>
              <a:t>A system cannot grow unless its parts interact – flowers need bees, cows need grain, beavers need trees</a:t>
            </a:r>
          </a:p>
          <a:p>
            <a:r>
              <a:rPr lang="en-CA" dirty="0">
                <a:latin typeface="Calibri" charset="0"/>
              </a:rPr>
              <a:t>Growth is created not by accumulation but by </a:t>
            </a:r>
            <a:r>
              <a:rPr lang="en-CA" i="1" dirty="0">
                <a:latin typeface="Calibri" charset="0"/>
              </a:rPr>
              <a:t>flow</a:t>
            </a:r>
            <a:r>
              <a:rPr lang="en-CA" dirty="0">
                <a:latin typeface="Calibri" charset="0"/>
              </a:rPr>
              <a:t>, by constant activation and interaction</a:t>
            </a:r>
          </a:p>
          <a:p>
            <a:endParaRPr lang="en-CA" dirty="0">
              <a:latin typeface="Calibri" charset="0"/>
            </a:endParaRPr>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4143375"/>
            <a:ext cx="4572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024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txBox="1">
            <a:spLocks/>
          </p:cNvSpPr>
          <p:nvPr/>
        </p:nvSpPr>
        <p:spPr bwMode="auto">
          <a:xfrm>
            <a:off x="457200" y="47244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20000"/>
              </a:spcBef>
              <a:buFont typeface="Arial" charset="0"/>
              <a:buChar char="•"/>
            </a:pPr>
            <a:r>
              <a:rPr lang="en-US" sz="2600">
                <a:latin typeface="Calibri" charset="0"/>
                <a:hlinkClick r:id="rId3"/>
              </a:rPr>
              <a:t>http://www.downes.ca</a:t>
            </a:r>
            <a:r>
              <a:rPr lang="en-US" sz="2600">
                <a:latin typeface="Calibri" charset="0"/>
              </a:rPr>
              <a:t> </a:t>
            </a:r>
          </a:p>
          <a:p>
            <a:pPr eaLnBrk="1" hangingPunct="1">
              <a:spcBef>
                <a:spcPct val="20000"/>
              </a:spcBef>
              <a:buFont typeface="Arial" charset="0"/>
              <a:buChar char="•"/>
            </a:pPr>
            <a:r>
              <a:rPr lang="en-US" sz="2600">
                <a:latin typeface="Calibri" charset="0"/>
              </a:rPr>
              <a:t>Free Learning</a:t>
            </a:r>
          </a:p>
        </p:txBody>
      </p:sp>
      <p:sp>
        <p:nvSpPr>
          <p:cNvPr id="6" name="Title 1"/>
          <p:cNvSpPr txBox="1">
            <a:spLocks/>
          </p:cNvSpPr>
          <p:nvPr/>
        </p:nvSpPr>
        <p:spPr>
          <a:xfrm>
            <a:off x="381000" y="5943600"/>
            <a:ext cx="8229600" cy="609600"/>
          </a:xfrm>
          <a:prstGeom prst="rect">
            <a:avLst/>
          </a:prstGeom>
        </p:spPr>
        <p:txBody>
          <a:bodyPr anchor="ctr">
            <a:normAutofit fontScale="90000" lnSpcReduction="20000"/>
          </a:bodyPr>
          <a:lstStyle/>
          <a:p>
            <a:pPr algn="ctr" fontAlgn="auto">
              <a:spcAft>
                <a:spcPts val="0"/>
              </a:spcAft>
              <a:defRPr/>
            </a:pPr>
            <a:r>
              <a:rPr lang="en-US" sz="4400" dirty="0">
                <a:latin typeface="+mj-lt"/>
                <a:ea typeface="+mj-ea"/>
                <a:cs typeface="+mj-cs"/>
              </a:rPr>
              <a:t>Stephen Downes</a:t>
            </a:r>
          </a:p>
        </p:txBody>
      </p:sp>
      <p:pic>
        <p:nvPicPr>
          <p:cNvPr id="399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57200"/>
            <a:ext cx="6831013"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7"/>
          <p:cNvSpPr>
            <a:spLocks noChangeArrowheads="1"/>
          </p:cNvSpPr>
          <p:nvPr/>
        </p:nvSpPr>
        <p:spPr bwMode="auto">
          <a:xfrm>
            <a:off x="2438400" y="4343400"/>
            <a:ext cx="3276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Calibri" charset="0"/>
                <a:hlinkClick r:id="rId5"/>
              </a:rPr>
              <a:t>http://www.youtube.com/watch?v=X0iI0pgTUx0</a:t>
            </a:r>
            <a:endParaRPr lang="en-US" sz="1200">
              <a:latin typeface="Calibri" charset="0"/>
            </a:endParaRPr>
          </a:p>
        </p:txBody>
      </p:sp>
    </p:spTree>
    <p:extLst>
      <p:ext uri="{BB962C8B-B14F-4D97-AF65-F5344CB8AC3E}">
        <p14:creationId xmlns:p14="http://schemas.microsoft.com/office/powerpoint/2010/main" val="714428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Line 2"/>
          <p:cNvSpPr>
            <a:spLocks noChangeShapeType="1"/>
          </p:cNvSpPr>
          <p:nvPr/>
        </p:nvSpPr>
        <p:spPr bwMode="auto">
          <a:xfrm>
            <a:off x="914400" y="3505200"/>
            <a:ext cx="7086600" cy="0"/>
          </a:xfrm>
          <a:prstGeom prst="line">
            <a:avLst/>
          </a:prstGeom>
          <a:noFill/>
          <a:ln w="76200">
            <a:solidFill>
              <a:srgbClr val="99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43" name="Rectangle 3"/>
          <p:cNvSpPr>
            <a:spLocks noChangeArrowheads="1"/>
          </p:cNvSpPr>
          <p:nvPr/>
        </p:nvSpPr>
        <p:spPr bwMode="auto">
          <a:xfrm>
            <a:off x="2362200" y="2971800"/>
            <a:ext cx="10890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009D00"/>
                </a:solidFill>
              </a:rPr>
              <a:t>2006</a:t>
            </a:r>
          </a:p>
        </p:txBody>
      </p:sp>
      <p:sp>
        <p:nvSpPr>
          <p:cNvPr id="10245" name="Rectangle 5"/>
          <p:cNvSpPr>
            <a:spLocks noGrp="1" noChangeArrowheads="1"/>
          </p:cNvSpPr>
          <p:nvPr>
            <p:ph type="title"/>
          </p:nvPr>
        </p:nvSpPr>
        <p:spPr/>
        <p:txBody>
          <a:bodyPr/>
          <a:lstStyle/>
          <a:p>
            <a:r>
              <a:rPr lang="en-US" dirty="0">
                <a:latin typeface="ヒラギノ角ゴ Pro W3" charset="0"/>
              </a:rPr>
              <a:t/>
            </a:r>
            <a:endParaRPr lang="en-US" dirty="0"/>
          </a:p>
        </p:txBody>
      </p:sp>
      <p:pic>
        <p:nvPicPr>
          <p:cNvPr id="102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1841500" cy="233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9" name="Rectangle 9"/>
          <p:cNvSpPr>
            <a:spLocks noChangeArrowheads="1"/>
          </p:cNvSpPr>
          <p:nvPr/>
        </p:nvSpPr>
        <p:spPr bwMode="auto">
          <a:xfrm>
            <a:off x="838200" y="3733800"/>
            <a:ext cx="1776413"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990060"/>
                </a:solidFill>
              </a:rPr>
              <a:t>Educational</a:t>
            </a:r>
          </a:p>
          <a:p>
            <a:r>
              <a:rPr lang="en-US">
                <a:solidFill>
                  <a:srgbClr val="990060"/>
                </a:solidFill>
              </a:rPr>
              <a:t>Blogging</a:t>
            </a:r>
            <a:endParaRPr lang="en-US"/>
          </a:p>
        </p:txBody>
      </p:sp>
      <p:pic>
        <p:nvPicPr>
          <p:cNvPr id="1025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953000"/>
            <a:ext cx="1803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25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685800"/>
            <a:ext cx="2133600"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52" name="Rectangle 12"/>
          <p:cNvSpPr>
            <a:spLocks noChangeArrowheads="1"/>
          </p:cNvSpPr>
          <p:nvPr/>
        </p:nvSpPr>
        <p:spPr bwMode="auto">
          <a:xfrm>
            <a:off x="3668713" y="2146300"/>
            <a:ext cx="14033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600">
                <a:solidFill>
                  <a:srgbClr val="CF0019"/>
                </a:solidFill>
              </a:rPr>
              <a:t>mIDm</a:t>
            </a:r>
          </a:p>
        </p:txBody>
      </p:sp>
      <p:pic>
        <p:nvPicPr>
          <p:cNvPr id="1025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962400"/>
            <a:ext cx="3124200"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54" name="Rectangle 14"/>
          <p:cNvSpPr>
            <a:spLocks noChangeArrowheads="1"/>
          </p:cNvSpPr>
          <p:nvPr/>
        </p:nvSpPr>
        <p:spPr bwMode="auto">
          <a:xfrm>
            <a:off x="4343400" y="5715000"/>
            <a:ext cx="19907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CF0019"/>
                </a:solidFill>
              </a:rPr>
              <a:t>RSS Writr</a:t>
            </a:r>
          </a:p>
        </p:txBody>
      </p:sp>
      <p:sp>
        <p:nvSpPr>
          <p:cNvPr id="10255" name="Rectangle 15"/>
          <p:cNvSpPr>
            <a:spLocks noChangeArrowheads="1"/>
          </p:cNvSpPr>
          <p:nvPr/>
        </p:nvSpPr>
        <p:spPr bwMode="auto">
          <a:xfrm>
            <a:off x="5867400" y="457200"/>
            <a:ext cx="1878013"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009100"/>
                </a:solidFill>
              </a:rPr>
              <a:t>Learning</a:t>
            </a:r>
          </a:p>
          <a:p>
            <a:r>
              <a:rPr lang="en-US" sz="3200">
                <a:solidFill>
                  <a:srgbClr val="009100"/>
                </a:solidFill>
              </a:rPr>
              <a:t>Networks</a:t>
            </a:r>
            <a:endParaRPr lang="en-US"/>
          </a:p>
        </p:txBody>
      </p:sp>
      <p:pic>
        <p:nvPicPr>
          <p:cNvPr id="10256"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1676400"/>
            <a:ext cx="129540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57"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2728913"/>
            <a:ext cx="3302000" cy="6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58" name="Rectangle 18"/>
          <p:cNvSpPr>
            <a:spLocks noChangeArrowheads="1"/>
          </p:cNvSpPr>
          <p:nvPr/>
        </p:nvSpPr>
        <p:spPr bwMode="auto">
          <a:xfrm>
            <a:off x="6477000" y="2971800"/>
            <a:ext cx="10890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009D00"/>
                </a:solidFill>
              </a:rPr>
              <a:t>2007</a:t>
            </a:r>
          </a:p>
        </p:txBody>
      </p:sp>
      <p:sp>
        <p:nvSpPr>
          <p:cNvPr id="10259" name="Rectangle 19"/>
          <p:cNvSpPr>
            <a:spLocks noChangeArrowheads="1"/>
          </p:cNvSpPr>
          <p:nvPr/>
        </p:nvSpPr>
        <p:spPr bwMode="auto">
          <a:xfrm>
            <a:off x="2743200" y="0"/>
            <a:ext cx="2727325" cy="6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500">
                <a:solidFill>
                  <a:srgbClr val="B60000"/>
                </a:solidFill>
                <a:latin typeface="Snell Roundhand" charset="0"/>
              </a:rPr>
              <a:t>E-Learning 2.0</a:t>
            </a:r>
          </a:p>
        </p:txBody>
      </p:sp>
    </p:spTree>
    <p:extLst>
      <p:ext uri="{BB962C8B-B14F-4D97-AF65-F5344CB8AC3E}">
        <p14:creationId xmlns:p14="http://schemas.microsoft.com/office/powerpoint/2010/main" val="6504914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1-05-04 at 2.03.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707" y="327754"/>
            <a:ext cx="4922600" cy="2777958"/>
          </a:xfrm>
          <a:prstGeom prst="rect">
            <a:avLst/>
          </a:prstGeom>
        </p:spPr>
      </p:pic>
      <p:pic>
        <p:nvPicPr>
          <p:cNvPr id="7" name="Picture 6" descr="Screen shot 2011-05-04 at 2.00.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143" y="3726648"/>
            <a:ext cx="3052564" cy="2101251"/>
          </a:xfrm>
          <a:prstGeom prst="rect">
            <a:avLst/>
          </a:prstGeom>
        </p:spPr>
      </p:pic>
      <p:sp>
        <p:nvSpPr>
          <p:cNvPr id="10242" name="Line 2"/>
          <p:cNvSpPr>
            <a:spLocks noChangeShapeType="1"/>
          </p:cNvSpPr>
          <p:nvPr/>
        </p:nvSpPr>
        <p:spPr bwMode="auto">
          <a:xfrm>
            <a:off x="914400" y="3505200"/>
            <a:ext cx="7086600" cy="0"/>
          </a:xfrm>
          <a:prstGeom prst="line">
            <a:avLst/>
          </a:prstGeom>
          <a:noFill/>
          <a:ln w="76200">
            <a:solidFill>
              <a:srgbClr val="99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43" name="Rectangle 3"/>
          <p:cNvSpPr>
            <a:spLocks noChangeArrowheads="1"/>
          </p:cNvSpPr>
          <p:nvPr/>
        </p:nvSpPr>
        <p:spPr bwMode="auto">
          <a:xfrm>
            <a:off x="282836" y="2928471"/>
            <a:ext cx="1016624"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dirty="0" smtClean="0">
                <a:solidFill>
                  <a:srgbClr val="009D00"/>
                </a:solidFill>
              </a:rPr>
              <a:t>2008</a:t>
            </a:r>
            <a:endParaRPr lang="en-US" sz="3200" dirty="0">
              <a:solidFill>
                <a:srgbClr val="009D00"/>
              </a:solidFill>
            </a:endParaRPr>
          </a:p>
        </p:txBody>
      </p:sp>
      <p:sp>
        <p:nvSpPr>
          <p:cNvPr id="10245" name="Rectangle 5"/>
          <p:cNvSpPr>
            <a:spLocks noGrp="1" noChangeArrowheads="1"/>
          </p:cNvSpPr>
          <p:nvPr>
            <p:ph type="title"/>
          </p:nvPr>
        </p:nvSpPr>
        <p:spPr/>
        <p:txBody>
          <a:bodyPr/>
          <a:lstStyle/>
          <a:p>
            <a:r>
              <a:rPr lang="en-US" dirty="0">
                <a:latin typeface="ヒラギノ角ゴ Pro W3" charset="0"/>
              </a:rPr>
              <a:t/>
            </a:r>
            <a:endParaRPr lang="en-US" dirty="0"/>
          </a:p>
        </p:txBody>
      </p:sp>
      <p:sp>
        <p:nvSpPr>
          <p:cNvPr id="10249" name="Rectangle 9"/>
          <p:cNvSpPr>
            <a:spLocks noChangeArrowheads="1"/>
          </p:cNvSpPr>
          <p:nvPr/>
        </p:nvSpPr>
        <p:spPr bwMode="auto">
          <a:xfrm>
            <a:off x="1736468" y="503077"/>
            <a:ext cx="1589923"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dirty="0" smtClean="0">
                <a:solidFill>
                  <a:srgbClr val="990060"/>
                </a:solidFill>
              </a:rPr>
              <a:t>Synergic3</a:t>
            </a:r>
            <a:endParaRPr lang="en-US" sz="2800" dirty="0"/>
          </a:p>
        </p:txBody>
      </p:sp>
      <p:sp>
        <p:nvSpPr>
          <p:cNvPr id="10254" name="Rectangle 14"/>
          <p:cNvSpPr>
            <a:spLocks noChangeArrowheads="1"/>
          </p:cNvSpPr>
          <p:nvPr/>
        </p:nvSpPr>
        <p:spPr bwMode="auto">
          <a:xfrm>
            <a:off x="1736468" y="5907058"/>
            <a:ext cx="1251464"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dirty="0" smtClean="0">
                <a:solidFill>
                  <a:srgbClr val="CF0019"/>
                </a:solidFill>
              </a:rPr>
              <a:t>CCK08</a:t>
            </a:r>
            <a:endParaRPr lang="en-US" sz="3200" dirty="0">
              <a:solidFill>
                <a:srgbClr val="CF0019"/>
              </a:solidFill>
            </a:endParaRPr>
          </a:p>
        </p:txBody>
      </p:sp>
      <p:sp>
        <p:nvSpPr>
          <p:cNvPr id="10258" name="Rectangle 18"/>
          <p:cNvSpPr>
            <a:spLocks noChangeArrowheads="1"/>
          </p:cNvSpPr>
          <p:nvPr/>
        </p:nvSpPr>
        <p:spPr bwMode="auto">
          <a:xfrm>
            <a:off x="6477000" y="2920424"/>
            <a:ext cx="1016624"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dirty="0" smtClean="0">
                <a:solidFill>
                  <a:srgbClr val="009D00"/>
                </a:solidFill>
              </a:rPr>
              <a:t>2010</a:t>
            </a:r>
            <a:endParaRPr lang="en-US" sz="3200" dirty="0">
              <a:solidFill>
                <a:srgbClr val="009D00"/>
              </a:solidFill>
            </a:endParaRPr>
          </a:p>
        </p:txBody>
      </p:sp>
      <p:pic>
        <p:nvPicPr>
          <p:cNvPr id="2" name="Picture 1"/>
          <p:cNvPicPr>
            <a:picLocks noChangeAspect="1"/>
          </p:cNvPicPr>
          <p:nvPr/>
        </p:nvPicPr>
        <p:blipFill>
          <a:blip r:embed="rId5"/>
          <a:stretch>
            <a:fillRect/>
          </a:stretch>
        </p:blipFill>
        <p:spPr>
          <a:xfrm>
            <a:off x="717840" y="1524000"/>
            <a:ext cx="2660984" cy="1461195"/>
          </a:xfrm>
          <a:prstGeom prst="rect">
            <a:avLst/>
          </a:prstGeom>
        </p:spPr>
      </p:pic>
      <p:pic>
        <p:nvPicPr>
          <p:cNvPr id="4" name="Picture 3"/>
          <p:cNvPicPr>
            <a:picLocks noChangeAspect="1"/>
          </p:cNvPicPr>
          <p:nvPr/>
        </p:nvPicPr>
        <p:blipFill>
          <a:blip r:embed="rId6"/>
          <a:stretch>
            <a:fillRect/>
          </a:stretch>
        </p:blipFill>
        <p:spPr>
          <a:xfrm>
            <a:off x="4612105" y="3726648"/>
            <a:ext cx="3607202" cy="2164320"/>
          </a:xfrm>
          <a:prstGeom prst="rect">
            <a:avLst/>
          </a:prstGeom>
        </p:spPr>
      </p:pic>
      <p:pic>
        <p:nvPicPr>
          <p:cNvPr id="6" name="Picture 5" descr="Screen shot 2011-05-04 at 1.59.4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9800" y="5641833"/>
            <a:ext cx="2667000" cy="770150"/>
          </a:xfrm>
          <a:prstGeom prst="rect">
            <a:avLst/>
          </a:prstGeom>
        </p:spPr>
      </p:pic>
      <p:pic>
        <p:nvPicPr>
          <p:cNvPr id="9" name="Picture 8"/>
          <p:cNvPicPr>
            <a:picLocks noChangeAspect="1"/>
          </p:cNvPicPr>
          <p:nvPr/>
        </p:nvPicPr>
        <p:blipFill>
          <a:blip r:embed="rId8"/>
          <a:stretch>
            <a:fillRect/>
          </a:stretch>
        </p:blipFill>
        <p:spPr>
          <a:xfrm>
            <a:off x="3635624" y="5321856"/>
            <a:ext cx="1519647" cy="1012085"/>
          </a:xfrm>
          <a:prstGeom prst="rect">
            <a:avLst/>
          </a:prstGeom>
        </p:spPr>
      </p:pic>
      <p:sp>
        <p:nvSpPr>
          <p:cNvPr id="10" name="TextBox 9"/>
          <p:cNvSpPr txBox="1"/>
          <p:nvPr/>
        </p:nvSpPr>
        <p:spPr>
          <a:xfrm>
            <a:off x="4612105" y="6411983"/>
            <a:ext cx="1762300" cy="369332"/>
          </a:xfrm>
          <a:prstGeom prst="rect">
            <a:avLst/>
          </a:prstGeom>
          <a:noFill/>
        </p:spPr>
        <p:txBody>
          <a:bodyPr wrap="square" rtlCol="0">
            <a:spAutoFit/>
          </a:bodyPr>
          <a:lstStyle/>
          <a:p>
            <a:r>
              <a:rPr lang="en-US" dirty="0" smtClean="0">
                <a:solidFill>
                  <a:schemeClr val="accent2">
                    <a:lumMod val="75000"/>
                  </a:schemeClr>
                </a:solidFill>
              </a:rPr>
              <a:t>OERs</a:t>
            </a:r>
            <a:endParaRPr lang="en-US" dirty="0">
              <a:solidFill>
                <a:schemeClr val="accent2">
                  <a:lumMod val="75000"/>
                </a:schemeClr>
              </a:solidFill>
            </a:endParaRPr>
          </a:p>
        </p:txBody>
      </p:sp>
      <p:sp>
        <p:nvSpPr>
          <p:cNvPr id="26" name="Rectangle 3"/>
          <p:cNvSpPr>
            <a:spLocks noChangeArrowheads="1"/>
          </p:cNvSpPr>
          <p:nvPr/>
        </p:nvSpPr>
        <p:spPr bwMode="auto">
          <a:xfrm>
            <a:off x="3378824" y="2920424"/>
            <a:ext cx="1016624"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dirty="0" smtClean="0">
                <a:solidFill>
                  <a:srgbClr val="009D00"/>
                </a:solidFill>
              </a:rPr>
              <a:t>2009</a:t>
            </a:r>
            <a:endParaRPr lang="en-US" sz="3200" dirty="0">
              <a:solidFill>
                <a:srgbClr val="009D00"/>
              </a:solidFill>
            </a:endParaRPr>
          </a:p>
        </p:txBody>
      </p:sp>
      <p:sp>
        <p:nvSpPr>
          <p:cNvPr id="11" name="TextBox 10"/>
          <p:cNvSpPr txBox="1"/>
          <p:nvPr/>
        </p:nvSpPr>
        <p:spPr>
          <a:xfrm>
            <a:off x="244143" y="1417638"/>
            <a:ext cx="1961646" cy="400110"/>
          </a:xfrm>
          <a:prstGeom prst="rect">
            <a:avLst/>
          </a:prstGeom>
          <a:noFill/>
        </p:spPr>
        <p:txBody>
          <a:bodyPr wrap="square" rtlCol="0">
            <a:spAutoFit/>
          </a:bodyPr>
          <a:lstStyle/>
          <a:p>
            <a:r>
              <a:rPr lang="en-US" sz="2000" dirty="0" err="1" smtClean="0">
                <a:solidFill>
                  <a:schemeClr val="accent3">
                    <a:lumMod val="50000"/>
                  </a:schemeClr>
                </a:solidFill>
              </a:rPr>
              <a:t>Connectivism</a:t>
            </a:r>
            <a:endParaRPr lang="en-US" sz="2000" dirty="0">
              <a:solidFill>
                <a:schemeClr val="accent3">
                  <a:lumMod val="50000"/>
                </a:schemeClr>
              </a:solidFill>
            </a:endParaRPr>
          </a:p>
        </p:txBody>
      </p:sp>
    </p:spTree>
    <p:extLst>
      <p:ext uri="{BB962C8B-B14F-4D97-AF65-F5344CB8AC3E}">
        <p14:creationId xmlns:p14="http://schemas.microsoft.com/office/powerpoint/2010/main" val="21980526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Themes</a:t>
            </a:r>
            <a:endParaRPr lang="en-US" dirty="0"/>
          </a:p>
        </p:txBody>
      </p:sp>
      <p:sp>
        <p:nvSpPr>
          <p:cNvPr id="3" name="Content Placeholder 2"/>
          <p:cNvSpPr>
            <a:spLocks noGrp="1"/>
          </p:cNvSpPr>
          <p:nvPr>
            <p:ph idx="1"/>
          </p:nvPr>
        </p:nvSpPr>
        <p:spPr/>
        <p:txBody>
          <a:bodyPr/>
          <a:lstStyle/>
          <a:p>
            <a:r>
              <a:rPr lang="en-US" dirty="0" smtClean="0"/>
              <a:t>Open Learning</a:t>
            </a:r>
          </a:p>
          <a:p>
            <a:r>
              <a:rPr lang="en-US" dirty="0" err="1" smtClean="0"/>
              <a:t>Connectivism</a:t>
            </a:r>
            <a:endParaRPr lang="en-US" dirty="0" smtClean="0"/>
          </a:p>
          <a:p>
            <a:r>
              <a:rPr lang="en-US" dirty="0" smtClean="0"/>
              <a:t>Personal Learning Environment (PLE)</a:t>
            </a:r>
            <a:endParaRPr lang="en-US" dirty="0"/>
          </a:p>
        </p:txBody>
      </p:sp>
      <p:pic>
        <p:nvPicPr>
          <p:cNvPr id="4" name="Picture 3"/>
          <p:cNvPicPr>
            <a:picLocks noChangeAspect="1"/>
          </p:cNvPicPr>
          <p:nvPr/>
        </p:nvPicPr>
        <p:blipFill>
          <a:blip r:embed="rId2"/>
          <a:stretch>
            <a:fillRect/>
          </a:stretch>
        </p:blipFill>
        <p:spPr>
          <a:xfrm>
            <a:off x="3653121" y="3338019"/>
            <a:ext cx="4064000" cy="3378200"/>
          </a:xfrm>
          <a:prstGeom prst="rect">
            <a:avLst/>
          </a:prstGeom>
        </p:spPr>
      </p:pic>
    </p:spTree>
    <p:extLst>
      <p:ext uri="{BB962C8B-B14F-4D97-AF65-F5344CB8AC3E}">
        <p14:creationId xmlns:p14="http://schemas.microsoft.com/office/powerpoint/2010/main" val="40886621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3446463"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a:xfrm>
            <a:off x="381000" y="5334000"/>
            <a:ext cx="8229600" cy="1143000"/>
          </a:xfrm>
        </p:spPr>
        <p:txBody>
          <a:bodyPr/>
          <a:lstStyle/>
          <a:p>
            <a:pPr eaLnBrk="1" hangingPunct="1"/>
            <a:r>
              <a:rPr lang="en-CA" dirty="0">
                <a:latin typeface="Calibri" charset="0"/>
              </a:rPr>
              <a:t>The Idea of Open Learning...</a:t>
            </a:r>
          </a:p>
        </p:txBody>
      </p:sp>
      <p:sp>
        <p:nvSpPr>
          <p:cNvPr id="8196" name="Content Placeholder 2"/>
          <p:cNvSpPr>
            <a:spLocks noGrp="1"/>
          </p:cNvSpPr>
          <p:nvPr>
            <p:ph idx="1"/>
          </p:nvPr>
        </p:nvSpPr>
        <p:spPr>
          <a:xfrm>
            <a:off x="533400" y="4648200"/>
            <a:ext cx="3733800" cy="228600"/>
          </a:xfrm>
        </p:spPr>
        <p:txBody>
          <a:bodyPr>
            <a:normAutofit fontScale="77500" lnSpcReduction="20000"/>
          </a:bodyPr>
          <a:lstStyle/>
          <a:p>
            <a:pPr eaLnBrk="1" hangingPunct="1">
              <a:buFont typeface="Arial" charset="0"/>
              <a:buNone/>
            </a:pPr>
            <a:r>
              <a:rPr lang="hi-in" sz="1400" dirty="0">
                <a:solidFill>
                  <a:schemeClr val="bg1"/>
                </a:solidFill>
                <a:latin typeface="Calibri" charset="0"/>
                <a:cs typeface="Mangal" charset="0"/>
              </a:rPr>
              <a:t>इंदिरा गाँधी राष्ट्रीय मुक्त विश्वविद्यालय</a:t>
            </a:r>
            <a:endParaRPr lang="en-CA" sz="1400" dirty="0">
              <a:solidFill>
                <a:schemeClr val="bg1"/>
              </a:solidFill>
              <a:latin typeface="Calibri" charset="0"/>
            </a:endParaRPr>
          </a:p>
        </p:txBody>
      </p:sp>
      <p:sp>
        <p:nvSpPr>
          <p:cNvPr id="8197" name="Rectangle 4"/>
          <p:cNvSpPr>
            <a:spLocks noChangeArrowheads="1"/>
          </p:cNvSpPr>
          <p:nvPr/>
        </p:nvSpPr>
        <p:spPr bwMode="auto">
          <a:xfrm>
            <a:off x="457200" y="50292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latin typeface="Calibri" charset="0"/>
                <a:hlinkClick r:id="rId3"/>
              </a:rPr>
              <a:t>http://www.ignou.ac.in/</a:t>
            </a:r>
            <a:r>
              <a:rPr lang="en-CA">
                <a:latin typeface="Calibri" charset="0"/>
              </a:rPr>
              <a:t> </a:t>
            </a:r>
          </a:p>
        </p:txBody>
      </p:sp>
      <p:pic>
        <p:nvPicPr>
          <p:cNvPr id="819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28600"/>
            <a:ext cx="28003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6"/>
          <p:cNvSpPr>
            <a:spLocks noChangeArrowheads="1"/>
          </p:cNvSpPr>
          <p:nvPr/>
        </p:nvSpPr>
        <p:spPr bwMode="auto">
          <a:xfrm>
            <a:off x="6477000" y="304800"/>
            <a:ext cx="253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latin typeface="Calibri" charset="0"/>
                <a:hlinkClick r:id="rId5"/>
              </a:rPr>
              <a:t>http://www.open.ac.uk/</a:t>
            </a:r>
            <a:r>
              <a:rPr lang="en-CA">
                <a:latin typeface="Calibri" charset="0"/>
              </a:rPr>
              <a:t> </a:t>
            </a:r>
          </a:p>
        </p:txBody>
      </p:sp>
      <p:sp>
        <p:nvSpPr>
          <p:cNvPr id="8200" name="Rectangle 7"/>
          <p:cNvSpPr>
            <a:spLocks noChangeArrowheads="1"/>
          </p:cNvSpPr>
          <p:nvPr/>
        </p:nvSpPr>
        <p:spPr bwMode="auto">
          <a:xfrm>
            <a:off x="4572000" y="4953000"/>
            <a:ext cx="2833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latin typeface="Calibri" charset="0"/>
                <a:hlinkClick r:id="rId6"/>
              </a:rPr>
              <a:t>http://www.athabascau.ca/</a:t>
            </a:r>
            <a:r>
              <a:rPr lang="en-CA">
                <a:latin typeface="Calibri" charset="0"/>
              </a:rPr>
              <a:t> </a:t>
            </a:r>
          </a:p>
        </p:txBody>
      </p:sp>
      <p:pic>
        <p:nvPicPr>
          <p:cNvPr id="820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2590800"/>
            <a:ext cx="39274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Rectangle 9"/>
          <p:cNvSpPr>
            <a:spLocks noChangeArrowheads="1"/>
          </p:cNvSpPr>
          <p:nvPr/>
        </p:nvSpPr>
        <p:spPr bwMode="auto">
          <a:xfrm>
            <a:off x="6454775" y="685800"/>
            <a:ext cx="2741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A">
                <a:latin typeface="Calibri" charset="0"/>
                <a:hlinkClick r:id="rId8"/>
              </a:rPr>
              <a:t>http://www.open.edu.au/</a:t>
            </a:r>
            <a:r>
              <a:rPr lang="en-CA">
                <a:latin typeface="Calibri" charset="0"/>
              </a:rPr>
              <a:t> </a:t>
            </a:r>
          </a:p>
        </p:txBody>
      </p:sp>
    </p:spTree>
    <p:extLst>
      <p:ext uri="{BB962C8B-B14F-4D97-AF65-F5344CB8AC3E}">
        <p14:creationId xmlns:p14="http://schemas.microsoft.com/office/powerpoint/2010/main" val="21728067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1144</TotalTime>
  <Words>1066</Words>
  <Application>Microsoft Macintosh PowerPoint</Application>
  <PresentationFormat>On-screen Show (4:3)</PresentationFormat>
  <Paragraphs>235</Paragraphs>
  <Slides>57</Slides>
  <Notes>15</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After </vt:lpstr>
      <vt:lpstr>A Timeline…</vt:lpstr>
      <vt:lpstr>PowerPoint Presentation</vt:lpstr>
      <vt:lpstr>PowerPoint Presentation</vt:lpstr>
      <vt:lpstr>PowerPoint Presentation</vt:lpstr>
      <vt:lpstr>_x0016_</vt:lpstr>
      <vt:lpstr>_x0016_</vt:lpstr>
      <vt:lpstr>Three Themes</vt:lpstr>
      <vt:lpstr>The Idea of Open Learning...</vt:lpstr>
      <vt:lpstr>Phases of Openness?</vt:lpstr>
      <vt:lpstr>Connectivism</vt:lpstr>
      <vt:lpstr>Connectivism</vt:lpstr>
      <vt:lpstr>PowerPoint Presentation</vt:lpstr>
      <vt:lpstr>Learning as Immersion</vt:lpstr>
      <vt:lpstr>Learning as Immersion</vt:lpstr>
      <vt:lpstr>Constructionism</vt:lpstr>
      <vt:lpstr>Connectivism</vt:lpstr>
      <vt:lpstr>The Idea of the PLE</vt:lpstr>
      <vt:lpstr>Aggregation and Remixing</vt:lpstr>
      <vt:lpstr>The Connectivism Courses</vt:lpstr>
      <vt:lpstr>The Connectivism Courses</vt:lpstr>
      <vt:lpstr>The Connectivism Courses</vt:lpstr>
      <vt:lpstr>gRSShopper</vt:lpstr>
      <vt:lpstr>Feeds</vt:lpstr>
      <vt:lpstr>Feed Management</vt:lpstr>
      <vt:lpstr>Harvester</vt:lpstr>
      <vt:lpstr>Viewer</vt:lpstr>
      <vt:lpstr>Commenter</vt:lpstr>
      <vt:lpstr>Newsletter</vt:lpstr>
      <vt:lpstr>Page Design Code</vt:lpstr>
      <vt:lpstr>Our Experience</vt:lpstr>
      <vt:lpstr>Our Experience</vt:lpstr>
      <vt:lpstr>Our Experience</vt:lpstr>
      <vt:lpstr>Our Experience</vt:lpstr>
      <vt:lpstr>Our Experience</vt:lpstr>
      <vt:lpstr>Assessment and Analytics</vt:lpstr>
      <vt:lpstr>Learning Outcomes</vt:lpstr>
      <vt:lpstr>Learning Outcomes</vt:lpstr>
      <vt:lpstr>Learning Outcomes</vt:lpstr>
      <vt:lpstr>The PLE</vt:lpstr>
      <vt:lpstr>The Challenge</vt:lpstr>
      <vt:lpstr>The Network in the LMS</vt:lpstr>
      <vt:lpstr>The Network in the LMS</vt:lpstr>
      <vt:lpstr>The PLE in the Network</vt:lpstr>
      <vt:lpstr>Plearn Components</vt:lpstr>
      <vt:lpstr>Plearn Functionality</vt:lpstr>
      <vt:lpstr>Plearn Network</vt:lpstr>
      <vt:lpstr>Plearn Rollup</vt:lpstr>
      <vt:lpstr>Plearn Panes</vt:lpstr>
      <vt:lpstr>Success Factors</vt:lpstr>
      <vt:lpstr>Network Democracy</vt:lpstr>
      <vt:lpstr>Network Democracy</vt:lpstr>
      <vt:lpstr>Diversity</vt:lpstr>
      <vt:lpstr>Openness</vt:lpstr>
      <vt:lpstr>Autonomy</vt:lpstr>
      <vt:lpstr>Interactivity</vt:lpstr>
      <vt:lpstr>PowerPoint Presentation</vt:lpstr>
    </vt:vector>
  </TitlesOfParts>
  <Company>National Research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open educational resources in personal learning environments</dc:title>
  <dc:creator>Stephen  Downes</dc:creator>
  <cp:lastModifiedBy>Stephen  Downes</cp:lastModifiedBy>
  <cp:revision>32</cp:revision>
  <dcterms:created xsi:type="dcterms:W3CDTF">2011-04-29T09:48:28Z</dcterms:created>
  <dcterms:modified xsi:type="dcterms:W3CDTF">2011-05-04T18:02:10Z</dcterms:modified>
</cp:coreProperties>
</file>