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64" r:id="rId11"/>
    <p:sldId id="263" r:id="rId12"/>
    <p:sldId id="266" r:id="rId13"/>
    <p:sldId id="270" r:id="rId14"/>
    <p:sldId id="267" r:id="rId15"/>
    <p:sldId id="269" r:id="rId16"/>
    <p:sldId id="273" r:id="rId17"/>
    <p:sldId id="268" r:id="rId18"/>
    <p:sldId id="271" r:id="rId19"/>
    <p:sldId id="277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4" autoAdjust="0"/>
    <p:restoredTop sz="86343" autoAdjust="0"/>
  </p:normalViewPr>
  <p:slideViewPr>
    <p:cSldViewPr>
      <p:cViewPr varScale="1">
        <p:scale>
          <a:sx n="75" d="100"/>
          <a:sy n="75" d="100"/>
        </p:scale>
        <p:origin x="-5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3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8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19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6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16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83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473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61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116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01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44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33F5-E9C1-4B08-9DD3-E4F44C09282E}" type="datetimeFigureOut">
              <a:rPr lang="en-CA" smtClean="0"/>
              <a:t>23/02/2012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ADFE-2E4B-44DF-B155-657CE6F264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10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W3gMGqcZQc8" TargetMode="External"/><Relationship Id="rId2" Type="http://schemas.openxmlformats.org/officeDocument/2006/relationships/hyperlink" Target="http://change.mooc.ca/ho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mqnyhLfNH3I11" TargetMode="External"/><Relationship Id="rId5" Type="http://schemas.openxmlformats.org/officeDocument/2006/relationships/hyperlink" Target="http://www.youtube.com/watch?v=bWKdhzSAAG01" TargetMode="External"/><Relationship Id="rId4" Type="http://schemas.openxmlformats.org/officeDocument/2006/relationships/hyperlink" Target="http://www.youtube.com/watch?v=r8avYQ5ZqM0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shingmagazine.com/2010/01/19/design-and-build-an-email-newsletter-without-losing-your-mind/" TargetMode="External"/><Relationship Id="rId2" Type="http://schemas.openxmlformats.org/officeDocument/2006/relationships/hyperlink" Target="http://www.wpbeginner.com/wp-tutorials/create-a-free-email-newsletter-service-using-wordpres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bwork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Facilitating</a:t>
            </a:r>
            <a:r>
              <a:rPr lang="en-CA" sz="1800" baseline="0" dirty="0" smtClean="0"/>
              <a:t> </a:t>
            </a:r>
            <a:r>
              <a:rPr lang="en-CA" sz="1800" dirty="0" smtClean="0"/>
              <a:t>a Massive Open Online Course</a:t>
            </a:r>
            <a:endParaRPr lang="en-CA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1800" dirty="0" smtClean="0"/>
              <a:t>Stephen </a:t>
            </a:r>
            <a:r>
              <a:rPr lang="en-CA" sz="1800" dirty="0" err="1" smtClean="0"/>
              <a:t>Downes</a:t>
            </a:r>
            <a:endParaRPr lang="en-CA" sz="1800" dirty="0" smtClean="0"/>
          </a:p>
          <a:p>
            <a:r>
              <a:rPr lang="en-CA" sz="1800" dirty="0" smtClean="0"/>
              <a:t>February 21, 2012</a:t>
            </a:r>
            <a:endParaRPr lang="en-CA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80772" cy="510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605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the MOOC 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How this Course Works </a:t>
            </a:r>
            <a:r>
              <a:rPr lang="en-CA" dirty="0" smtClean="0">
                <a:hlinkClick r:id="rId2"/>
              </a:rPr>
              <a:t>http://change.mooc.ca/how.htm</a:t>
            </a:r>
            <a:endParaRPr lang="en-CA" dirty="0" smtClean="0"/>
          </a:p>
          <a:p>
            <a:r>
              <a:rPr lang="en-CA" b="0" dirty="0" smtClean="0"/>
              <a:t>What is a </a:t>
            </a:r>
            <a:r>
              <a:rPr lang="en-CA" b="0" i="1" dirty="0" smtClean="0"/>
              <a:t>MOOC</a:t>
            </a:r>
            <a:r>
              <a:rPr lang="en-CA" b="0" dirty="0" smtClean="0"/>
              <a:t>? </a:t>
            </a:r>
            <a:r>
              <a:rPr lang="en-CA" b="0" i="0" dirty="0" smtClean="0">
                <a:effectLst/>
                <a:hlinkClick r:id="rId3"/>
              </a:rPr>
              <a:t>www.youtube.com/watch?v=eW3gMGqcZQc8</a:t>
            </a:r>
            <a:r>
              <a:rPr lang="en-CA" b="0" i="0" baseline="0" dirty="0" smtClean="0">
                <a:effectLst/>
              </a:rPr>
              <a:t> </a:t>
            </a:r>
            <a:endParaRPr lang="en-CA" b="0" i="0" dirty="0" smtClean="0">
              <a:effectLst/>
            </a:endParaRPr>
          </a:p>
          <a:p>
            <a:r>
              <a:rPr lang="en-CA" b="0" i="0" dirty="0" smtClean="0"/>
              <a:t>Success in a MOOC </a:t>
            </a:r>
            <a:r>
              <a:rPr lang="en-CA" b="0" i="0" dirty="0" smtClean="0">
                <a:effectLst/>
                <a:hlinkClick r:id="rId4"/>
              </a:rPr>
              <a:t>www.youtube.com/watch?v=r8avYQ5ZqM01</a:t>
            </a:r>
            <a:r>
              <a:rPr lang="en-CA" b="0" i="0" baseline="0" dirty="0" smtClean="0">
                <a:effectLst/>
              </a:rPr>
              <a:t> </a:t>
            </a:r>
            <a:r>
              <a:rPr lang="en-CA" b="0" i="0" dirty="0" smtClean="0">
                <a:effectLst/>
              </a:rPr>
              <a:t> </a:t>
            </a:r>
          </a:p>
          <a:p>
            <a:r>
              <a:rPr lang="en-CA" b="0" i="0" dirty="0" smtClean="0"/>
              <a:t>Knowledge in a MOOC </a:t>
            </a:r>
            <a:r>
              <a:rPr lang="en-CA" b="0" i="0" dirty="0" smtClean="0">
                <a:effectLst/>
                <a:hlinkClick r:id="rId5"/>
              </a:rPr>
              <a:t>www.youtube.com/watch?v=bWKdhzSAAG01</a:t>
            </a:r>
            <a:r>
              <a:rPr lang="en-CA" b="0" i="0" baseline="0" dirty="0" smtClean="0">
                <a:effectLst/>
              </a:rPr>
              <a:t> </a:t>
            </a:r>
            <a:endParaRPr lang="en-CA" b="0" i="0" dirty="0" smtClean="0">
              <a:effectLst/>
            </a:endParaRPr>
          </a:p>
          <a:p>
            <a:r>
              <a:rPr lang="en-CA" b="0" i="0" dirty="0" smtClean="0"/>
              <a:t>Change MOOC 11 - an introduction and an invitation</a:t>
            </a:r>
            <a:r>
              <a:rPr lang="en-CA" b="1" i="0" dirty="0" smtClean="0"/>
              <a:t> </a:t>
            </a:r>
            <a:r>
              <a:rPr lang="en-CA" i="0" dirty="0" smtClean="0">
                <a:effectLst/>
                <a:hlinkClick r:id="rId6"/>
              </a:rPr>
              <a:t>www.youtube.com/watch?v=mqnyhLfNH3I11</a:t>
            </a:r>
            <a:r>
              <a:rPr lang="en-CA" i="0" baseline="0" dirty="0" smtClean="0">
                <a:effectLst/>
              </a:rPr>
              <a:t> </a:t>
            </a:r>
            <a:r>
              <a:rPr lang="en-CA" i="0" dirty="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1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Student Websites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Blogger</a:t>
            </a:r>
          </a:p>
          <a:p>
            <a:r>
              <a:rPr lang="en-CA" dirty="0" err="1" smtClean="0"/>
              <a:t>WordPress</a:t>
            </a:r>
            <a:endParaRPr lang="en-CA" dirty="0" smtClean="0"/>
          </a:p>
          <a:p>
            <a:r>
              <a:rPr lang="en-CA" dirty="0" err="1" smtClean="0"/>
              <a:t>Tumblr</a:t>
            </a:r>
            <a:endParaRPr lang="en-CA" dirty="0" smtClean="0"/>
          </a:p>
          <a:p>
            <a:r>
              <a:rPr lang="en-CA" dirty="0" err="1" smtClean="0"/>
              <a:t>Posterous</a:t>
            </a:r>
            <a:endParaRPr lang="en-CA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4618212" cy="348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9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RSS</a:t>
            </a:r>
            <a:r>
              <a:rPr lang="en-CA" baseline="0" dirty="0" smtClean="0"/>
              <a:t> Harvest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Find RSS Feeds</a:t>
            </a:r>
          </a:p>
          <a:p>
            <a:r>
              <a:rPr lang="en-CA" dirty="0" smtClean="0"/>
              <a:t>Submit</a:t>
            </a:r>
            <a:r>
              <a:rPr lang="en-CA" baseline="0" dirty="0" smtClean="0"/>
              <a:t> RSS Feed</a:t>
            </a:r>
          </a:p>
          <a:p>
            <a:r>
              <a:rPr lang="en-CA" baseline="0" dirty="0" smtClean="0"/>
              <a:t>Create Aggregator:</a:t>
            </a:r>
          </a:p>
          <a:p>
            <a:pPr lvl="1"/>
            <a:r>
              <a:rPr lang="en-CA" dirty="0" err="1" smtClean="0"/>
              <a:t>gRSShopper</a:t>
            </a:r>
            <a:endParaRPr lang="en-CA" dirty="0" smtClean="0"/>
          </a:p>
          <a:p>
            <a:pPr lvl="1"/>
            <a:r>
              <a:rPr lang="en-CA" dirty="0" smtClean="0"/>
              <a:t>Google Reader</a:t>
            </a:r>
          </a:p>
          <a:p>
            <a:pPr lvl="1"/>
            <a:r>
              <a:rPr lang="en-CA" dirty="0" err="1" smtClean="0"/>
              <a:t>WordPress</a:t>
            </a:r>
            <a:endParaRPr lang="en-CA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752528" cy="355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3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Specialized Harvest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Twitter</a:t>
            </a:r>
          </a:p>
          <a:p>
            <a:r>
              <a:rPr lang="en-CA" dirty="0" err="1" smtClean="0"/>
              <a:t>Diigo</a:t>
            </a:r>
            <a:endParaRPr lang="en-CA" dirty="0" smtClean="0"/>
          </a:p>
          <a:p>
            <a:r>
              <a:rPr lang="en-CA" dirty="0" smtClean="0"/>
              <a:t>Delicious</a:t>
            </a:r>
          </a:p>
          <a:p>
            <a:r>
              <a:rPr lang="en-CA" dirty="0" smtClean="0"/>
              <a:t>Google Groups</a:t>
            </a:r>
          </a:p>
          <a:p>
            <a:r>
              <a:rPr lang="en-CA" dirty="0" smtClean="0"/>
              <a:t>Ifttt.com</a:t>
            </a:r>
          </a:p>
          <a:p>
            <a:r>
              <a:rPr lang="en-CA" dirty="0" smtClean="0"/>
              <a:t>feed43.com</a:t>
            </a: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6" y="1700808"/>
            <a:ext cx="4823668" cy="362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84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Synchronous Environment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Blackboard Collaborate (</a:t>
            </a:r>
            <a:r>
              <a:rPr lang="en-CA" dirty="0" err="1" smtClean="0"/>
              <a:t>Elluminate</a:t>
            </a:r>
            <a:r>
              <a:rPr lang="en-CA" dirty="0" smtClean="0"/>
              <a:t>)</a:t>
            </a:r>
          </a:p>
          <a:p>
            <a:r>
              <a:rPr lang="en-CA" dirty="0" smtClean="0"/>
              <a:t>Adobe Connect</a:t>
            </a:r>
          </a:p>
          <a:p>
            <a:r>
              <a:rPr lang="en-CA" dirty="0" smtClean="0"/>
              <a:t>Big Blue Button</a:t>
            </a:r>
          </a:p>
          <a:p>
            <a:r>
              <a:rPr lang="en-CA" dirty="0" err="1" smtClean="0"/>
              <a:t>WizIQ</a:t>
            </a:r>
            <a:endParaRPr lang="en-CA" dirty="0" smtClean="0"/>
          </a:p>
          <a:p>
            <a:r>
              <a:rPr lang="en-CA" dirty="0" err="1" smtClean="0"/>
              <a:t>Fuze</a:t>
            </a:r>
            <a:endParaRPr lang="en-CA" dirty="0" smtClean="0"/>
          </a:p>
          <a:p>
            <a:r>
              <a:rPr lang="en-CA" dirty="0" err="1" smtClean="0"/>
              <a:t>WebX</a:t>
            </a:r>
            <a:endParaRPr lang="en-CA" dirty="0" smtClean="0"/>
          </a:p>
          <a:p>
            <a:r>
              <a:rPr lang="en-CA" dirty="0" smtClean="0"/>
              <a:t>Webcasting – web radio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276872"/>
            <a:ext cx="3708673" cy="250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32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Newsletter or Feeds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gRSShopper</a:t>
            </a:r>
            <a:endParaRPr lang="en-CA" dirty="0" smtClean="0"/>
          </a:p>
          <a:p>
            <a:r>
              <a:rPr lang="en-CA" dirty="0" smtClean="0"/>
              <a:t>Facebook Page</a:t>
            </a:r>
          </a:p>
          <a:p>
            <a:r>
              <a:rPr lang="en-CA" dirty="0" smtClean="0"/>
              <a:t>Twitter</a:t>
            </a:r>
          </a:p>
          <a:p>
            <a:r>
              <a:rPr lang="en-CA" dirty="0" err="1" smtClean="0"/>
              <a:t>WordPress</a:t>
            </a:r>
            <a:r>
              <a:rPr lang="en-CA" dirty="0" smtClean="0"/>
              <a:t> - </a:t>
            </a:r>
            <a:r>
              <a:rPr lang="en-CA" sz="1800" dirty="0" smtClean="0">
                <a:hlinkClick r:id="rId2"/>
              </a:rPr>
              <a:t>http://www.wpbeginner.com/wp-tutorials/create-a-free-email-newsletter-service-using-wordpress/</a:t>
            </a:r>
            <a:r>
              <a:rPr lang="en-CA" sz="1800" dirty="0" smtClean="0"/>
              <a:t> </a:t>
            </a:r>
          </a:p>
          <a:p>
            <a:r>
              <a:rPr lang="en-CA" dirty="0" smtClean="0"/>
              <a:t>Designing Email Newsletters: </a:t>
            </a:r>
            <a:r>
              <a:rPr lang="en-CA" sz="1800" dirty="0" smtClean="0">
                <a:hlinkClick r:id="rId3"/>
              </a:rPr>
              <a:t>http://www.smashingmagazine.com/2010/01/19/design-and-build-an-email-newsletter-without-losing-your-mind/</a:t>
            </a:r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2541269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Group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Create research group</a:t>
            </a:r>
          </a:p>
          <a:p>
            <a:pPr lvl="1"/>
            <a:r>
              <a:rPr lang="en-CA" dirty="0" smtClean="0"/>
              <a:t>Google Groups</a:t>
            </a:r>
          </a:p>
          <a:p>
            <a:pPr lvl="1"/>
            <a:r>
              <a:rPr lang="en-CA" dirty="0" smtClean="0"/>
              <a:t>Google Docs</a:t>
            </a:r>
          </a:p>
          <a:p>
            <a:pPr lvl="0"/>
            <a:r>
              <a:rPr lang="en-CA" dirty="0" smtClean="0"/>
              <a:t>Set Up Research Ethics</a:t>
            </a:r>
          </a:p>
          <a:p>
            <a:pPr lvl="1"/>
            <a:r>
              <a:rPr lang="en-CA" dirty="0" smtClean="0"/>
              <a:t>Will be needed on registration</a:t>
            </a:r>
          </a:p>
          <a:p>
            <a:pPr lvl="0"/>
            <a:r>
              <a:rPr lang="en-CA" dirty="0" smtClean="0"/>
              <a:t>Surveys</a:t>
            </a:r>
          </a:p>
          <a:p>
            <a:pPr lvl="1"/>
            <a:r>
              <a:rPr lang="en-CA" dirty="0" smtClean="0"/>
              <a:t>Survey</a:t>
            </a:r>
            <a:r>
              <a:rPr lang="en-CA" baseline="0" dirty="0" smtClean="0"/>
              <a:t> Monkey</a:t>
            </a:r>
          </a:p>
          <a:p>
            <a:pPr lvl="1"/>
            <a:r>
              <a:rPr lang="en-CA" baseline="0" dirty="0" err="1" smtClean="0"/>
              <a:t>LimeSurvey</a:t>
            </a:r>
            <a:endParaRPr lang="en-CA" baseline="0" dirty="0" smtClean="0"/>
          </a:p>
          <a:p>
            <a:pPr lvl="0"/>
            <a:r>
              <a:rPr lang="en-CA" dirty="0" smtClean="0"/>
              <a:t>Server Logs </a:t>
            </a:r>
            <a:r>
              <a:rPr lang="en-CA" baseline="0" dirty="0" smtClean="0"/>
              <a:t> / Other data?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10671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Running the MOOC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912768" cy="521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07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Launch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Advertise</a:t>
            </a:r>
            <a:r>
              <a:rPr lang="en-CA" baseline="0" dirty="0" smtClean="0"/>
              <a:t> / PR</a:t>
            </a:r>
          </a:p>
          <a:p>
            <a:r>
              <a:rPr lang="en-CA" baseline="0" dirty="0" smtClean="0"/>
              <a:t>Send welcome newsletter</a:t>
            </a:r>
          </a:p>
          <a:p>
            <a:r>
              <a:rPr lang="en-CA" baseline="0" dirty="0" smtClean="0"/>
              <a:t>Set up research</a:t>
            </a:r>
          </a:p>
          <a:p>
            <a:r>
              <a:rPr lang="en-CA" baseline="0" dirty="0" smtClean="0"/>
              <a:t>Open Registration Page</a:t>
            </a:r>
          </a:p>
        </p:txBody>
      </p:sp>
    </p:spTree>
    <p:extLst>
      <p:ext uri="{BB962C8B-B14F-4D97-AF65-F5344CB8AC3E}">
        <p14:creationId xmlns:p14="http://schemas.microsoft.com/office/powerpoint/2010/main" val="4183515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Preparing for a Week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Confirm </a:t>
            </a:r>
            <a:r>
              <a:rPr lang="en-CA" i="1" dirty="0" smtClean="0"/>
              <a:t>at least a week</a:t>
            </a:r>
            <a:r>
              <a:rPr lang="en-CA" i="1" baseline="0" dirty="0" smtClean="0"/>
              <a:t> ahead</a:t>
            </a:r>
            <a:r>
              <a:rPr lang="en-CA" i="0" baseline="0" dirty="0" smtClean="0"/>
              <a:t> with guest speaker</a:t>
            </a:r>
          </a:p>
          <a:p>
            <a:r>
              <a:rPr lang="en-CA" i="0" baseline="0" dirty="0" smtClean="0"/>
              <a:t>Sent intro email explaining process &amp; describing expectations</a:t>
            </a:r>
          </a:p>
          <a:p>
            <a:r>
              <a:rPr lang="en-CA" i="0" baseline="0" dirty="0" smtClean="0"/>
              <a:t>Line up resources – background, </a:t>
            </a:r>
            <a:r>
              <a:rPr lang="en-CA" i="0" baseline="0" dirty="0" err="1" smtClean="0"/>
              <a:t>etc</a:t>
            </a:r>
            <a:endParaRPr lang="en-CA" i="0" baseline="0" dirty="0" smtClean="0"/>
          </a:p>
          <a:p>
            <a:r>
              <a:rPr lang="en-CA" i="0" baseline="0" dirty="0" smtClean="0"/>
              <a:t>Prepare and assemble materials</a:t>
            </a:r>
          </a:p>
        </p:txBody>
      </p:sp>
    </p:spTree>
    <p:extLst>
      <p:ext uri="{BB962C8B-B14F-4D97-AF65-F5344CB8AC3E}">
        <p14:creationId xmlns:p14="http://schemas.microsoft.com/office/powerpoint/2010/main" val="4187261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</a:t>
            </a:r>
            <a:r>
              <a:rPr lang="en-CA" baseline="0" dirty="0" smtClean="0"/>
              <a:t> is a MOOC?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128792" cy="459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21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Weekly Routine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CA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new ‘author’ listing for the author Add new readings for the week (see ‘Adding Resources’ below), scheduling them if necessary (George)</a:t>
            </a:r>
          </a:p>
          <a:p>
            <a:pPr fontAlgn="base"/>
            <a:r>
              <a:rPr lang="en-CA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new event listings for the week </a:t>
            </a:r>
          </a:p>
          <a:p>
            <a:pPr fontAlgn="base"/>
            <a:r>
              <a:rPr lang="en-CA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weekly activities</a:t>
            </a:r>
          </a:p>
          <a:p>
            <a:pPr fontAlgn="base"/>
            <a:r>
              <a:rPr lang="en-CA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</a:t>
            </a:r>
            <a:r>
              <a:rPr lang="en-CA" sz="3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weely</a:t>
            </a:r>
            <a:r>
              <a:rPr lang="en-CA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page and update home page</a:t>
            </a:r>
          </a:p>
          <a:p>
            <a:pPr fontAlgn="base"/>
            <a:r>
              <a:rPr lang="en-CA" sz="3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 Magic</a:t>
            </a:r>
          </a:p>
        </p:txBody>
      </p:sp>
    </p:spTree>
    <p:extLst>
      <p:ext uri="{BB962C8B-B14F-4D97-AF65-F5344CB8AC3E}">
        <p14:creationId xmlns:p14="http://schemas.microsoft.com/office/powerpoint/2010/main" val="939858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Daily Routine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Check and Approve</a:t>
            </a:r>
            <a:r>
              <a:rPr lang="en-CA" baseline="0" dirty="0" smtClean="0"/>
              <a:t> New Feeds</a:t>
            </a:r>
          </a:p>
          <a:p>
            <a:r>
              <a:rPr lang="en-CA" baseline="0" dirty="0" smtClean="0"/>
              <a:t>Check Newsletter / Send newsletter</a:t>
            </a:r>
          </a:p>
          <a:p>
            <a:pPr lvl="1"/>
            <a:r>
              <a:rPr lang="en-CA" dirty="0" err="1" smtClean="0"/>
              <a:t>Cron</a:t>
            </a:r>
            <a:r>
              <a:rPr lang="en-CA" dirty="0" smtClean="0"/>
              <a:t> / </a:t>
            </a:r>
            <a:r>
              <a:rPr lang="en-CA" dirty="0" err="1" smtClean="0"/>
              <a:t>autosend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6274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Event Preparation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Send</a:t>
            </a:r>
            <a:r>
              <a:rPr lang="en-CA" baseline="0" dirty="0" smtClean="0"/>
              <a:t> review letter for guest</a:t>
            </a:r>
          </a:p>
          <a:p>
            <a:r>
              <a:rPr lang="en-CA" baseline="0" dirty="0" smtClean="0"/>
              <a:t>Open event site ½ hour ahead</a:t>
            </a:r>
          </a:p>
          <a:p>
            <a:r>
              <a:rPr lang="en-CA" baseline="0" dirty="0" smtClean="0"/>
              <a:t>Prepare recording</a:t>
            </a:r>
          </a:p>
          <a:p>
            <a:pPr lvl="1"/>
            <a:r>
              <a:rPr lang="en-CA" baseline="0" dirty="0" smtClean="0"/>
              <a:t>Audacity audio</a:t>
            </a:r>
          </a:p>
          <a:p>
            <a:pPr lvl="1"/>
            <a:r>
              <a:rPr lang="en-CA" baseline="0" dirty="0" err="1" smtClean="0"/>
              <a:t>Camtasia</a:t>
            </a:r>
            <a:r>
              <a:rPr lang="en-CA" baseline="0" dirty="0" smtClean="0"/>
              <a:t>?</a:t>
            </a:r>
          </a:p>
          <a:p>
            <a:pPr lvl="1"/>
            <a:r>
              <a:rPr lang="en-CA" baseline="0" dirty="0" smtClean="0"/>
              <a:t>In-app recording</a:t>
            </a:r>
          </a:p>
        </p:txBody>
      </p:sp>
    </p:spTree>
    <p:extLst>
      <p:ext uri="{BB962C8B-B14F-4D97-AF65-F5344CB8AC3E}">
        <p14:creationId xmlns:p14="http://schemas.microsoft.com/office/powerpoint/2010/main" val="114458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Event follow-up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Post audio/video/other</a:t>
            </a:r>
            <a:r>
              <a:rPr lang="en-CA" baseline="0" dirty="0" smtClean="0"/>
              <a:t> recordings</a:t>
            </a:r>
          </a:p>
          <a:p>
            <a:r>
              <a:rPr lang="en-CA" baseline="0" dirty="0" smtClean="0"/>
              <a:t>Prepare event page</a:t>
            </a:r>
          </a:p>
          <a:p>
            <a:r>
              <a:rPr lang="en-CA" baseline="0" dirty="0" smtClean="0"/>
              <a:t>Update recordings page</a:t>
            </a:r>
          </a:p>
          <a:p>
            <a:r>
              <a:rPr lang="en-CA" baseline="0" dirty="0" smtClean="0"/>
              <a:t>Update other course pages</a:t>
            </a:r>
          </a:p>
          <a:p>
            <a:r>
              <a:rPr lang="en-CA" baseline="0" dirty="0" smtClean="0"/>
              <a:t>Send thank-you email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98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Elements of a MOOC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56792"/>
            <a:ext cx="742048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3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Syllabus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Description</a:t>
            </a:r>
          </a:p>
          <a:p>
            <a:r>
              <a:rPr lang="en-CA" dirty="0" smtClean="0"/>
              <a:t>Tag</a:t>
            </a:r>
          </a:p>
          <a:p>
            <a:r>
              <a:rPr lang="en-CA" dirty="0" smtClean="0"/>
              <a:t>Audience</a:t>
            </a:r>
          </a:p>
          <a:p>
            <a:r>
              <a:rPr lang="en-CA" dirty="0" smtClean="0"/>
              <a:t>Outcomes</a:t>
            </a:r>
          </a:p>
          <a:p>
            <a:r>
              <a:rPr lang="en-CA" dirty="0" smtClean="0"/>
              <a:t>Facilitators</a:t>
            </a:r>
          </a:p>
          <a:p>
            <a:r>
              <a:rPr lang="en-CA" dirty="0" smtClean="0"/>
              <a:t>Resources</a:t>
            </a:r>
          </a:p>
          <a:p>
            <a:r>
              <a:rPr lang="en-CA" dirty="0" smtClean="0"/>
              <a:t>Technologies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593132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We’ve used wiki software </a:t>
            </a:r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smtClean="0">
                <a:hlinkClick r:id="rId2"/>
              </a:rPr>
              <a:t>http://pbworks.com</a:t>
            </a:r>
            <a:endParaRPr lang="en-CA" dirty="0" smtClean="0"/>
          </a:p>
          <a:p>
            <a:r>
              <a:rPr lang="en-CA" dirty="0" smtClean="0"/>
              <a:t>And also Google Docs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0809"/>
            <a:ext cx="4318073" cy="323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21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 &amp; Schedule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Deadlines</a:t>
            </a:r>
          </a:p>
          <a:p>
            <a:r>
              <a:rPr lang="en-CA" dirty="0" smtClean="0"/>
              <a:t>Class Sessions</a:t>
            </a:r>
          </a:p>
          <a:p>
            <a:r>
              <a:rPr lang="en-CA" dirty="0" smtClean="0"/>
              <a:t>Topics</a:t>
            </a:r>
          </a:p>
          <a:p>
            <a:r>
              <a:rPr lang="en-CA" dirty="0" smtClean="0"/>
              <a:t>Guests</a:t>
            </a:r>
          </a:p>
          <a:p>
            <a:r>
              <a:rPr lang="en-CA" dirty="0" smtClean="0"/>
              <a:t>Assignments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229200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 used a Google Docs spreadsheet for internal purposes, but I </a:t>
            </a:r>
            <a:r>
              <a:rPr lang="en-CA" i="1" dirty="0" smtClean="0"/>
              <a:t>really</a:t>
            </a:r>
            <a:r>
              <a:rPr lang="en-CA" dirty="0" smtClean="0"/>
              <a:t> recommend using a Google Calendar for external purposes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11093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97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Registration Page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CA" dirty="0" err="1" smtClean="0"/>
              <a:t>gRSShopper</a:t>
            </a:r>
            <a:endParaRPr lang="en-CA" dirty="0" smtClean="0"/>
          </a:p>
          <a:p>
            <a:r>
              <a:rPr lang="en-CA" dirty="0" smtClean="0"/>
              <a:t>Google Docs Spreadsheet</a:t>
            </a:r>
          </a:p>
          <a:p>
            <a:r>
              <a:rPr lang="en-CA" dirty="0" smtClean="0"/>
              <a:t>Google Group signup</a:t>
            </a:r>
          </a:p>
          <a:p>
            <a:r>
              <a:rPr lang="en-CA" dirty="0" smtClean="0"/>
              <a:t>Etc.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4580028" cy="342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00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Pages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Home page</a:t>
            </a:r>
          </a:p>
          <a:p>
            <a:r>
              <a:rPr lang="en-CA" dirty="0" smtClean="0"/>
              <a:t>Calendar</a:t>
            </a:r>
          </a:p>
          <a:p>
            <a:r>
              <a:rPr lang="en-CA" dirty="0" smtClean="0"/>
              <a:t>About This Course</a:t>
            </a:r>
          </a:p>
          <a:p>
            <a:r>
              <a:rPr lang="en-CA" dirty="0" smtClean="0"/>
              <a:t>Course Outline</a:t>
            </a:r>
          </a:p>
          <a:p>
            <a:r>
              <a:rPr lang="en-CA" dirty="0" smtClean="0"/>
              <a:t>Course Facilitators</a:t>
            </a:r>
          </a:p>
          <a:p>
            <a:r>
              <a:rPr lang="en-CA" dirty="0" smtClean="0"/>
              <a:t>Your Privacy</a:t>
            </a:r>
          </a:p>
          <a:p>
            <a:r>
              <a:rPr lang="en-CA" dirty="0" smtClean="0"/>
              <a:t>Contact Us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240121" cy="459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9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Software / Services Used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Moodle</a:t>
            </a:r>
          </a:p>
          <a:p>
            <a:r>
              <a:rPr lang="en-CA" dirty="0" smtClean="0"/>
              <a:t>Google Groups</a:t>
            </a:r>
          </a:p>
          <a:p>
            <a:r>
              <a:rPr lang="en-CA" dirty="0" err="1" smtClean="0"/>
              <a:t>WordPress</a:t>
            </a:r>
            <a:endParaRPr lang="en-CA" dirty="0" smtClean="0"/>
          </a:p>
          <a:p>
            <a:r>
              <a:rPr lang="en-CA" dirty="0" err="1" smtClean="0"/>
              <a:t>Diigo</a:t>
            </a:r>
            <a:endParaRPr lang="en-CA" dirty="0" smtClean="0"/>
          </a:p>
          <a:p>
            <a:r>
              <a:rPr lang="en-CA" dirty="0" smtClean="0"/>
              <a:t>Twitter</a:t>
            </a:r>
          </a:p>
          <a:p>
            <a:r>
              <a:rPr lang="en-CA" dirty="0" smtClean="0"/>
              <a:t>Facebook</a:t>
            </a:r>
          </a:p>
          <a:p>
            <a:r>
              <a:rPr lang="en-CA" dirty="0" smtClean="0"/>
              <a:t>Second Life</a:t>
            </a:r>
          </a:p>
          <a:p>
            <a:r>
              <a:rPr lang="en-CA" dirty="0" smtClean="0"/>
              <a:t>Other tools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4464496" cy="334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31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Preparing for the MOOC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8095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2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408</Words>
  <Application>Microsoft Office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Facilitating a Massive Open Online Course</vt:lpstr>
      <vt:lpstr>What is a MOOC?</vt:lpstr>
      <vt:lpstr>Elements of a MOOC</vt:lpstr>
      <vt:lpstr>Syllabus</vt:lpstr>
      <vt:lpstr>Outline &amp; Schedule</vt:lpstr>
      <vt:lpstr>Registration Page</vt:lpstr>
      <vt:lpstr>Course Pages</vt:lpstr>
      <vt:lpstr>Software / Services Used</vt:lpstr>
      <vt:lpstr>Preparing for the MOOC</vt:lpstr>
      <vt:lpstr>How the MOOC Works</vt:lpstr>
      <vt:lpstr> Student Websites</vt:lpstr>
      <vt:lpstr>RSS Harvest</vt:lpstr>
      <vt:lpstr>Specialized Harvest</vt:lpstr>
      <vt:lpstr>Synchronous Environment</vt:lpstr>
      <vt:lpstr>Newsletter or Feeds</vt:lpstr>
      <vt:lpstr>Research Group</vt:lpstr>
      <vt:lpstr>Running the MOOC</vt:lpstr>
      <vt:lpstr>Launch</vt:lpstr>
      <vt:lpstr>Preparing for a Week</vt:lpstr>
      <vt:lpstr>Weekly Routine</vt:lpstr>
      <vt:lpstr>Daily Routine</vt:lpstr>
      <vt:lpstr>Event Preparation</vt:lpstr>
      <vt:lpstr>Event follow-up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Downes3</dc:creator>
  <cp:lastModifiedBy>Downes3</cp:lastModifiedBy>
  <cp:revision>10</cp:revision>
  <dcterms:created xsi:type="dcterms:W3CDTF">2012-02-21T21:10:28Z</dcterms:created>
  <dcterms:modified xsi:type="dcterms:W3CDTF">2012-02-23T22:26:01Z</dcterms:modified>
</cp:coreProperties>
</file>