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64" r:id="rId36"/>
    <p:sldId id="26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-475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22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52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3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6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3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0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6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1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E05D-40C9-44E1-B463-D2F59CC28CE4}" type="datetimeFigureOut">
              <a:rPr lang="en-US" smtClean="0"/>
              <a:t>5/28/2013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A383A-F001-4789-A9C2-0D87B5D3BA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61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hyperlink" Target="http://www.tumblr.com/tagged/tumblr%20languag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hyperlink" Target="http://melindarsmith.com/most-merciless-mus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://alodj.com/viet-remix-hay-khoc-di-em-remix-2013-s195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://lifeinauthoring.tumblr.com/post/50495928196/why-does-my-editor-joke-about-on-twitter-with-his-other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://im9.eu/animation/publish-how-the-net-work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hyperlink" Target="http://bavatuesdays.com/classic-twilight-zone-animated-vintage-clipart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://www.ofs.edu.sg/learning-app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h5.googleusercontent.com/-8XSBdS099jU/T5QbrWhLvsI/AAAAAAAAMFc/YhQZyQfrqrA/w500/IBWqm.gif" TargetMode="Externa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aforgrave.ca/detritus/tag/ds106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://ihogeek.com/2012/01/24/want-to-learn-another-language-mindsnacks-to-the-rescu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oreorlessbunk.wordpress.com/2012/03/10/a-wondrous-new-machine/" TargetMode="External"/><Relationship Id="rId4" Type="http://schemas.openxmlformats.org/officeDocument/2006/relationships/hyperlink" Target="http://afaucher2001.blogspot.ca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v.wikipedia.org/wiki/In%C5%BEenierija" TargetMode="External"/><Relationship Id="rId2" Type="http://schemas.openxmlformats.org/officeDocument/2006/relationships/hyperlink" Target="http://en.wikipedia.org/wiki/Nilgiri_Mountain_Railwa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://www.ixiqi.com/archives/24493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://socialmediaweek.org/blog/2013/02/going-social-meet-nokias-brad-spike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://rhizome.org/editorial/2013/mar/18/prosthetic-knowledge-picks-webgl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://www.kliquey.com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hyperlink" Target="http://favim.com/image/371402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hyperlink" Target="http://15991471.wwww.fanpop.com/clubs/marlon-brando/images/32437165/title/marlon-playing-bongos-fanar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://en.root-top.com/toplist/beauxbatons/elementy,2421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hyperlink" Target="http://www.powerfulintentions.org/profile/Jkada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hyperlink" Target="http://www.powerfulintentions.org/profile/Jkad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bransonsmith.net/blog/2012/12/19/day-of-the-mooc-now-animated/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kentoster.deviantart.com/art/Walking-Animation-165680217" TargetMode="Externa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hyperlink" Target="http://www.papeldeparede.imagensdahora.com.br/papeisdeparede/2578/torre_eiffel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hyperlink" Target="http://www.joblo.com/forums/showthread.php?p=3675040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http://ladyannarielle.tumblr.com/post/39494188698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hyperlink" Target="http://www.thegridto.com/culture/arts/nuit-blanche-animated/3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hyperlink" Target="http://open.bekk.no/utforskende-programmering-med-fsharp-type-providers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members.ozemail.com.au/~dekker/orgnets.html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heextinctionprotocol.wordpress.com/2011/01/29/rage-hard-sun-unleashes-twin-massive-explosions/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geheureux.centerblog.net/" TargetMode="External"/><Relationship Id="rId4" Type="http://schemas.openxmlformats.org/officeDocument/2006/relationships/hyperlink" Target="http://www.rdvemploi-orlyparis.com/jeunes-diplomes-salari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hickgeekgames.com/2011/12/gamer-cat-playing-with-perpetuum-online.html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vc249.bne152v.server-web.com/surveys/survey_div_css.asp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jitp.commons.gc.cuny.edu/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ifsoup.com/view/2304989/neurons.html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2"/>
              </a:rPr>
              <a:t>http://www.tumblr.com/tagged/tumblr%20language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11266" name="Picture 2" descr="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4762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1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2"/>
              </a:rPr>
              <a:t>http://melindarsmith.com/most-merciless-muse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12290" name="Picture 2" descr="http://g.virbcdn.com/_f/files/resize_1024x1365/ff/FileItem-219969-MostMercilessmuseta3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90" y="1047591"/>
            <a:ext cx="6713220" cy="33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7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2"/>
              </a:rPr>
              <a:t>http://alodj.com/viet-remix-hay-khoc-di-em-remix-2013-s195.html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13314" name="Picture 2" descr="http://static.alodj.com/avatar/DJ-Pro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62669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0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2"/>
              </a:rPr>
              <a:t>http://lifeinauthoring.tumblr.com/post/50495928196/why-does-my-editor-joke-about-on-twitter-with-his-other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pic>
        <p:nvPicPr>
          <p:cNvPr id="14338" name="Picture 2" descr="http://medias.omgif.net/wp-content/uploads/2011/03/Im-listening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18" y="533400"/>
            <a:ext cx="5931657" cy="333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9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2"/>
              </a:rPr>
              <a:t>http://im9.eu/animation/publish-how-the-net-works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5362" name="Picture 2" descr="http://a.im9.eu/publish-how-the-net-work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76200"/>
            <a:ext cx="47625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2"/>
              </a:rPr>
              <a:t>http://bavatuesdays.com/classic-twilight-zone-animated-vintage-clipart/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6386" name="Picture 2" descr="http://bavatuesdays.com/files/2013/05/tz_the_invaders-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914400"/>
            <a:ext cx="7848600" cy="58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4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2"/>
              </a:rPr>
              <a:t>http://www.ofs.edu.sg/learning-apps/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410" name="Picture 2" descr="http://www.ofs.edu.sg/learning-apps/images/ipadanimatio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239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0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lh5.googleusercontent.com/-8XSBdS099jU/T5QbrWhLvsI/AAAAAAAAMFc/YhQZyQfrqrA/w500/IBWq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617817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3"/>
              </a:rPr>
              <a:t>https://lh5.googleusercontent.com/-8XSBdS099jU/T5QbrWhLvsI/AAAAAAAAMFc/YhQZyQfrqrA/w500/IBWqm.gif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1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2"/>
              </a:rPr>
              <a:t>http://aforgrave.ca/detritus/tag/ds106/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9458" name="Picture 2" descr="http://aforgrave.ca/detritus/wp-content/uploads/2013/05/TZ1_1_WhereIsEverybodyRunFew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88265"/>
            <a:ext cx="7543800" cy="559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4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2"/>
              </a:rPr>
              <a:t>http://ihogeek.com/2012/01/24/want-to-learn-another-language-mindsnacks-to-the-rescue/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482" name="Picture 2" descr="http://30.media.tumblr.com/tumblr_llrqmfXNck1qif3sto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533400"/>
            <a:ext cx="4728499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8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34" name="Picture 10" descr="http://afaucher2001.files.wordpress.com/2012/10/word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1" y="457201"/>
            <a:ext cx="688249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upload.wikimedia.org/wikipedia/commons/6/6f/Walk-Cyc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66800"/>
            <a:ext cx="281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6477000"/>
            <a:ext cx="6477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Images: </a:t>
            </a:r>
            <a:r>
              <a:rPr lang="en-US" sz="800" dirty="0" smtClean="0">
                <a:hlinkClick r:id="rId4"/>
              </a:rPr>
              <a:t>http://afaucher2001.blogspot.ca/</a:t>
            </a:r>
            <a:r>
              <a:rPr lang="en-US" sz="800" dirty="0" smtClean="0"/>
              <a:t> and  </a:t>
            </a:r>
            <a:r>
              <a:rPr lang="en-US" sz="800" dirty="0" smtClean="0">
                <a:hlinkClick r:id="rId5"/>
              </a:rPr>
              <a:t>http://moreorlessbunk.wordpress.com/2012/03/10/a-wondrous-new-machine/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140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http://en.wikipedia.org/wiki/Nilgiri_Mountain_Railway</a:t>
            </a:r>
            <a:r>
              <a:rPr lang="en-US" sz="1100" dirty="0" smtClean="0"/>
              <a:t>  and </a:t>
            </a:r>
            <a:r>
              <a:rPr lang="en-US" sz="1100" dirty="0" smtClean="0">
                <a:hlinkClick r:id="rId3"/>
              </a:rPr>
              <a:t>http://lv.wikipedia.org/wiki/In%C5%BEenierija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1506" name="Picture 2" descr="http://upload.wikimedia.org/wikipedia/commons/1/14/Gears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4696458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upload.wikimedia.org/wikipedia/commons/6/68/Rack_and_pinion_anim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62" y="1600200"/>
            <a:ext cx="2840983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http://www.ixiqi.com/archives/24493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530" name="Picture 2" descr="http://www.ixiqi.com/wp-content/uploads/2010/12/20101217-monday-2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0"/>
            <a:ext cx="640079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30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http://socialmediaweek.org/blog/2013/02/going-social-meet-nokias-brad-spike/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3554" name="Picture 2" descr="http://cdn.conversations.nokia.com.s3.amazonaws.com/wp-content/uploads/2012/12/WP_20121120_15_55_34_Cinemagraph1.gif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714" y="0"/>
            <a:ext cx="9264203" cy="51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7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http://rhizome.org/editorial/2013/mar/18/prosthetic-knowledge-picks-webgl/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4580" name="Picture 4" descr="http://media.rhizome.org/blog/8938/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09" y="762000"/>
            <a:ext cx="707159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8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http://www.kliquey.com/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5602" name="Picture 2" descr="http://www.kliquey.com/images/anigi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462" y="381000"/>
            <a:ext cx="5819988" cy="404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http://favim.com/image/371402/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6626" name="Picture 2" descr="http://s3.favim.com/orig/44/cars-city-gif-ligts-town-Favim.com-3714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14400"/>
            <a:ext cx="5892393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26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http://15991471.wwww.fanpop.com/clubs/marlon-brando/images/32437165/title/marlon-playing-bongos-fanart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7650" name="Picture 2" descr="http://images6.fanpop.com/image/photos/32400000/Marlon-playing-the-bongos-marlon-brando-32437165-500-37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609600"/>
            <a:ext cx="516781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4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http://en.root-top.com/toplist/beauxbatons/elementy,2421.html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8674" name="Picture 2" descr="http://p3.storage.canalblog.com/32/48/833312/6605073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" y="0"/>
            <a:ext cx="8843264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http://www.powerfulintentions.org/profile/Jkada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9698" name="Picture 2" descr="http://i43.tinypic.com/210zz9j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4267200" cy="43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0668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47700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</a:t>
            </a:r>
            <a:r>
              <a:rPr lang="en-US" sz="1100" dirty="0" smtClean="0">
                <a:hlinkClick r:id="rId2"/>
              </a:rPr>
              <a:t>http://www.powerfulintentions.org/profile/Jkada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22" name="Picture 2" descr="https://gs1.wac.edgecastcdn.net/8019B6/data.tumblr.com/tumblr_m6l1057E041qcokq0o27_r1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955" y="381000"/>
            <a:ext cx="6573495" cy="452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45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06"/>
            <a:ext cx="9144000" cy="5776233"/>
          </a:xfrm>
        </p:spPr>
      </p:pic>
      <p:sp>
        <p:nvSpPr>
          <p:cNvPr id="6" name="Rectangle 5"/>
          <p:cNvSpPr/>
          <p:nvPr/>
        </p:nvSpPr>
        <p:spPr>
          <a:xfrm>
            <a:off x="152400" y="6553200"/>
            <a:ext cx="5867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Image: </a:t>
            </a:r>
            <a:r>
              <a:rPr lang="en-US" sz="1000" dirty="0" smtClean="0">
                <a:hlinkClick r:id="rId3"/>
              </a:rPr>
              <a:t>http://www.michaelbransonsmith.net/blog/2012/12/19/day-of-the-mooc-now-animated/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50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papeldeparede.fotosdahora.com.br/wallpaper/09Cartoons/torre_eiffe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4500" cy="700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199"/>
            <a:ext cx="9372600" cy="1590675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6596390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 </a:t>
            </a:r>
            <a:r>
              <a:rPr lang="en-US" sz="1100" dirty="0" smtClean="0">
                <a:hlinkClick r:id="rId3"/>
              </a:rPr>
              <a:t>http://kentoster.deviantart.com/art/Walking-Animation-165680217</a:t>
            </a:r>
            <a:r>
              <a:rPr lang="en-US" sz="1100" dirty="0" smtClean="0"/>
              <a:t> and  </a:t>
            </a:r>
            <a:r>
              <a:rPr lang="en-US" sz="1100" dirty="0" smtClean="0">
                <a:hlinkClick r:id="rId4"/>
              </a:rPr>
              <a:t>http://www.papeldeparede.imagensdahora.com.br/papeisdeparede/2578/torre_eiffel/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1748" name="Picture 4" descr="http://fc08.deviantart.net/fs71/f/2010/149/8/c/Walking_Animation_by_kentost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1752600" cy="223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4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199"/>
            <a:ext cx="9372600" cy="1590675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659639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 </a:t>
            </a:r>
            <a:r>
              <a:rPr lang="en-US" sz="1100" dirty="0" smtClean="0">
                <a:hlinkClick r:id="rId2"/>
              </a:rPr>
              <a:t>http://www.joblo.com/forums/showthread.php?p=3675040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2770" name="Picture 2" descr="http://gifninja.com/animatedgifs/600304/co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9084"/>
            <a:ext cx="7620000" cy="489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199"/>
            <a:ext cx="9372600" cy="1590675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659639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 </a:t>
            </a:r>
            <a:r>
              <a:rPr lang="en-US" sz="1100" dirty="0" smtClean="0">
                <a:hlinkClick r:id="rId2"/>
              </a:rPr>
              <a:t>http://ladyannarielle.tumblr.com/post/39494188698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3794" name="Picture 2" descr="http://media.tumblr.com/b2ccbf321dab68bfa55f007f8bc4df0f/tumblr_inline_mg0kxveg341rog5c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5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199"/>
            <a:ext cx="9372600" cy="1590675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659639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 </a:t>
            </a:r>
            <a:r>
              <a:rPr lang="en-US" sz="1100" dirty="0" smtClean="0">
                <a:hlinkClick r:id="rId2"/>
              </a:rPr>
              <a:t>http://www.thegridto.com/culture/arts/nuit-blanche-animated/3/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4818" name="Picture 2" descr="http://i685.photobucket.com/albums/vv220/versechorus/nuitblancheportrait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04" y="457200"/>
            <a:ext cx="6659669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8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10199"/>
            <a:ext cx="9372600" cy="1590675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6596390"/>
            <a:ext cx="800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Image:   </a:t>
            </a:r>
            <a:r>
              <a:rPr lang="en-US" sz="1100" dirty="0" smtClean="0">
                <a:hlinkClick r:id="rId2"/>
              </a:rPr>
              <a:t>http://open.bekk.no/utforskende-programmering-med-fsharp-type-providers/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5842" name="Picture 2" descr="http://open.bekk.no/wp-content/uploads/2012/12/ODataTypeProviderMiniDem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9" y="152400"/>
            <a:ext cx="878934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99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Organisational Network Analysi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048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64008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3"/>
              </a:rPr>
              <a:t>http://members.ozemail.com.au/~dekker/orgnets.html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8226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r>
              <a:rPr lang="en-US" dirty="0" smtClean="0"/>
              <a:t>www.downes.ca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20" name="Picture 4" descr="http://3.bp.blogspot.com/-Tn_5F2LAWDM/UOdzZg6I0rI/AAAAAAAAR6A/HaLhKtq4irc/s400/Brave-Combo-qcay1ao1_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62130"/>
            <a:ext cx="477919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64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://spaceweather.com/images2011/28jan11/doubleblast.gif?PHPSESSID=covhums1rjaefi5jja81f1g5u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13" y="0"/>
            <a:ext cx="765989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8499" y="6553200"/>
            <a:ext cx="7924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Image: </a:t>
            </a:r>
            <a:r>
              <a:rPr lang="en-US" sz="1050" dirty="0" smtClean="0">
                <a:hlinkClick r:id="rId3"/>
              </a:rPr>
              <a:t>http://theextinctionprotocol.wordpress.com/2011/01/29/rage-hard-sun-unleashes-twin-massive-explosions/</a:t>
            </a:r>
            <a:r>
              <a:rPr lang="en-US" sz="1050" dirty="0" smtClean="0"/>
              <a:t> 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26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100" name="Picture 4" descr="http://www.rdvemploi-orlyparis.com/files/large/ouvert-a-tous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2613034" cy="263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://ageheureux.a.g.pic.centerblog.net/511ac37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624259" cy="31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6076" y="6477000"/>
            <a:ext cx="634660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Images:   </a:t>
            </a:r>
            <a:r>
              <a:rPr lang="en-US" sz="1050" dirty="0" smtClean="0">
                <a:hlinkClick r:id="rId4"/>
              </a:rPr>
              <a:t>http://www.rdvemploi-orlyparis.com/jeunes-diplomes-salaries</a:t>
            </a:r>
            <a:r>
              <a:rPr lang="en-US" sz="1050" dirty="0" smtClean="0"/>
              <a:t>  and  </a:t>
            </a:r>
            <a:r>
              <a:rPr lang="en-US" sz="1050" dirty="0" smtClean="0">
                <a:hlinkClick r:id="rId5"/>
              </a:rPr>
              <a:t>http://ageheureux.centerblog.net</a:t>
            </a:r>
            <a:r>
              <a:rPr lang="en-US" sz="1050" dirty="0" smtClean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9445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The Gamer Cat is playing with Perpetuum Online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607308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6477000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Image: </a:t>
            </a:r>
            <a:r>
              <a:rPr lang="en-US" sz="900" dirty="0" smtClean="0">
                <a:hlinkClick r:id="rId3"/>
              </a:rPr>
              <a:t>http://chickgeekgames.com/2011/12/gamer-cat-playing-with-perpetuum-online.html</a:t>
            </a:r>
            <a:r>
              <a:rPr lang="en-US" sz="900" dirty="0" smtClean="0"/>
              <a:t>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7245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>
            <a:normAutofit/>
          </a:bodyPr>
          <a:lstStyle/>
          <a:p>
            <a:endParaRPr lang="en-US" sz="3600" dirty="0"/>
          </a:p>
        </p:txBody>
      </p:sp>
      <p:pic>
        <p:nvPicPr>
          <p:cNvPr id="6146" name="Picture 2" descr="http://svc249.bne152v.server-web.com/surveys/images/subject_photos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64770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3"/>
              </a:rPr>
              <a:t>http://svc249.bne152v.server-web.com/surveys/survey_div_css.asp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132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http://jitp.commons.gc.cuny.edu/files/2013/05/Luke_and_James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838200"/>
            <a:ext cx="738912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8272" y="6477000"/>
            <a:ext cx="247696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/>
              <a:t>Image: </a:t>
            </a:r>
            <a:r>
              <a:rPr lang="en-US" sz="1050" dirty="0" smtClean="0">
                <a:hlinkClick r:id="rId3"/>
              </a:rPr>
              <a:t>http://jitp.commons.gc.cuny.edu/</a:t>
            </a:r>
            <a:r>
              <a:rPr lang="en-US" sz="1050" dirty="0" smtClean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574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eur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304801"/>
            <a:ext cx="655320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6800"/>
            <a:ext cx="8229600" cy="1524000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655320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Image: </a:t>
            </a:r>
            <a:r>
              <a:rPr lang="en-US" sz="1100" dirty="0" smtClean="0">
                <a:hlinkClick r:id="rId3"/>
              </a:rPr>
              <a:t>http://gifsoup.com/view/2304989/neurons.html</a:t>
            </a:r>
            <a:r>
              <a:rPr lang="en-US" sz="1100" dirty="0" smtClean="0"/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06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207</Words>
  <Application>Microsoft Office PowerPoint</Application>
  <PresentationFormat>On-screen Show (4:3)</PresentationFormat>
  <Paragraphs>35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www.downes.ca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Downes</dc:creator>
  <cp:lastModifiedBy>Stephen Downes</cp:lastModifiedBy>
  <cp:revision>18</cp:revision>
  <dcterms:created xsi:type="dcterms:W3CDTF">2013-05-28T17:28:12Z</dcterms:created>
  <dcterms:modified xsi:type="dcterms:W3CDTF">2013-05-28T21:39:56Z</dcterms:modified>
</cp:coreProperties>
</file>