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9" r:id="rId2"/>
    <p:sldId id="257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39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Downes" userId="f0dfc684359bc6c7" providerId="LiveId" clId="{E94022E2-812A-44C2-B10B-E92AB48BD526}"/>
    <pc:docChg chg="custSel modSld">
      <pc:chgData name="Stephen Downes" userId="f0dfc684359bc6c7" providerId="LiveId" clId="{E94022E2-812A-44C2-B10B-E92AB48BD526}" dt="2017-09-29T12:05:41.969" v="2" actId="478"/>
      <pc:docMkLst>
        <pc:docMk/>
      </pc:docMkLst>
      <pc:sldChg chg="delSp">
        <pc:chgData name="Stephen Downes" userId="f0dfc684359bc6c7" providerId="LiveId" clId="{E94022E2-812A-44C2-B10B-E92AB48BD526}" dt="2017-09-29T12:05:41.969" v="2" actId="478"/>
        <pc:sldMkLst>
          <pc:docMk/>
          <pc:sldMk cId="1237012674" sldId="257"/>
        </pc:sldMkLst>
        <pc:picChg chg="del">
          <ac:chgData name="Stephen Downes" userId="f0dfc684359bc6c7" providerId="LiveId" clId="{E94022E2-812A-44C2-B10B-E92AB48BD526}" dt="2017-09-29T12:05:41.969" v="2" actId="478"/>
          <ac:picMkLst>
            <pc:docMk/>
            <pc:sldMk cId="1237012674" sldId="257"/>
            <ac:picMk id="4" creationId="{81BEE728-5B22-44E1-9340-88390828517C}"/>
          </ac:picMkLst>
        </pc:picChg>
      </pc:sldChg>
      <pc:sldChg chg="delSp">
        <pc:chgData name="Stephen Downes" userId="f0dfc684359bc6c7" providerId="LiveId" clId="{E94022E2-812A-44C2-B10B-E92AB48BD526}" dt="2017-09-29T12:04:55.206" v="1" actId="478"/>
        <pc:sldMkLst>
          <pc:docMk/>
          <pc:sldMk cId="2318840136" sldId="262"/>
        </pc:sldMkLst>
        <pc:picChg chg="del">
          <ac:chgData name="Stephen Downes" userId="f0dfc684359bc6c7" providerId="LiveId" clId="{E94022E2-812A-44C2-B10B-E92AB48BD526}" dt="2017-09-29T12:04:55.206" v="1" actId="478"/>
          <ac:picMkLst>
            <pc:docMk/>
            <pc:sldMk cId="2318840136" sldId="262"/>
            <ac:picMk id="4" creationId="{81BEE728-5B22-44E1-9340-88390828517C}"/>
          </ac:picMkLst>
        </pc:picChg>
      </pc:sldChg>
      <pc:sldChg chg="delSp">
        <pc:chgData name="Stephen Downes" userId="f0dfc684359bc6c7" providerId="LiveId" clId="{E94022E2-812A-44C2-B10B-E92AB48BD526}" dt="2017-09-29T12:04:45.514" v="0" actId="478"/>
        <pc:sldMkLst>
          <pc:docMk/>
          <pc:sldMk cId="1392600312" sldId="264"/>
        </pc:sldMkLst>
        <pc:picChg chg="del">
          <ac:chgData name="Stephen Downes" userId="f0dfc684359bc6c7" providerId="LiveId" clId="{E94022E2-812A-44C2-B10B-E92AB48BD526}" dt="2017-09-29T12:04:45.514" v="0" actId="478"/>
          <ac:picMkLst>
            <pc:docMk/>
            <pc:sldMk cId="1392600312" sldId="264"/>
            <ac:picMk id="4" creationId="{81BEE728-5B22-44E1-9340-8839082851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DA43C-13F8-40AD-BAD6-9DAE95C2219F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FEF2F-DBE6-486F-9447-4FA4D6243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9T11:55:41.567"/>
    </inkml:context>
    <inkml:brush xml:id="br0">
      <inkml:brushProperty name="width" value="0.12" units="cm"/>
      <inkml:brushProperty name="height" value="0.2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14122 16140,'0'-5,"0"-7,0-8,0-9,0-6,0-5,0-3,0 1,0-10,0-1,0 2,0-6,5 6,2-2,-1 1,-1 1,-2-6,7 0,-4-5,-3-9,-1 2,-2 5,-1 7,1 5,-1 4,0 3,1 5,0 0,-1 1,1-1,0-1,0-1,0 0,1-9,-1 1,0 0,0 2,0-6,0-2,0 3,0 1,0 4,0-6,0 1,0 3,0 2,0 2,0 2,0 0,0 3,0 1,0 0,0 0,0-2,0 0,0-1,0 3,0-1,5 8,1 2,0-2,-1-2,-1-2,-2-1,4 0,1-2,7 6,1 2,-3-2,5 6,7-1,-1-2,3-1,-3-2,2 4,2 8,4 7,3 6,12 5,5 3,1 2,-1 0,6 0,0 1,-4 4,-4 1,-2 0,-3-2,-1-2,0 0,0-2,7-1,0 0,-1 5,-1 1,-2 0,-1-1,-1-2,-2-1,-10 7,-1 1,0 0,3-3,3-2,2-2,3-1,-2 6,0 9,-6 9,-15 8,-10 5,-6 1,-5 1,-1 2,0-1,0 2,1-1,-5-6,0-6,3-7,9-11,12-7,10-5,8-10,-2-11,8-1,5-6,2 3,-8-3,-15 4,-27 6,-20 5,-14 5,-8 9,-4 3,-2 2,8-13,12-13,10-11,14-7,7-3,5-1,7-2,10-1,1 0,-4 0,-6 3,-9 7,-13 11,-14 8,-6 8,-15 4,-6 3,-3 4,0 1,2 0,1-1,3-1,3-2,2 8,0 1,1-1,-2 6,0 0,2-2,0-4,0 4,-1 0,-1-2,7 4,2 0,-1-3,0-3,-1-3,-2-3,-3-2,-1-1,-9-1,-3 1,-7-1,-2 1,6-1,5 1,3 0,2 0,3 0,0 0,3 0,1 0,-1 0,-1 0,0 0,-1 0,6-5,10-9,14-2,17-6,14 1,12-3,8 2,2 0,2-4,0 3,1 5,1-2,-1-4,-3 1,0 5,0 5,-8-2,-21 1,-20-4,-16 5,-19 1,-9 2,-4 3,3 2,-4 2,0 2,10 6,13 9,12 10,9 6,8 5,5 4,1 3,2 1,-1 2,0-1,0-1,-1-2,-1 0,0 0,0 8,0 4,0-1,-7-4,-3-2,0-2,3 6,1 3,3-1,1 5,-6-6,-2-5,-14-3,-2-1,2 0,6 7,5 0,6 0,4-2,2-1,1-1,1 0,0 6,0 2,0-3,0 5,-1 1,0-3,0-2,-7-2,-3-3,0 6,3 9,1 2,3 4,1-1,1-5,1-5,1-7,-1-5,5-10,2-2,0-1,-2 3,-1 3,-2 9,-1 13,0 2,-1 0,-1-4,1-7,0-4,0-3,-1-1,1 0,0 0,0 0,0-2,0 0,0 0,0 1,0 1,0 0,0-1,8-9,6-8,2-12,-2-15,-3-15,-4-11,-3-8,-2-6,-2 1,7-2,2 1,0 0,-2-1,-2 0,-2 1,-1 2,-2 0,8 1,1-1,0-1,-2 0,-2 1,-1 1,-3-8,0-3,-1 0,-1-6,1-9,0 0,-1-4,1-7,0 2,0-1,0-2,0-3,10-5,3-5,-1-2,-1 0,-4 9,5 1,0 9,6 18,-1 11,-3 6,2 1,-3 1,-3 11,-4 25,-2 20,-2 14,-2 16,0 8,-1 1,1-5,-1 5,1-2,-1-2,1-2,-2-4,-9-2,-2 6,1 9,3 9,-5-1,0-3,3 0,-5-2,1-5,3 1,3 0,-4-5,0-6,2-3,4-4,2 8,2 1,2 0,1-1,0-2,1-4,-1-2,6-1,1 0,-1 0,7 1,0 8,-1 3,-3-2,-4-4,-1-1,5-9,1-15,-1-20,-2-14,5-13,1-9,-2-7,-3-3,-3-2,-2-1,-2 3,0-5,-2-3,1-7,-1 0,1 1,-1 5,1 2,0 4,0 4,0 2,5 9,2 1,-4-1,-1-2,-1-3,-2 0,1-2,-1 0,0-2,1-2,0 0,0 0,-1 2,1 0,0 0,1 0,-1-1,0 0,0 1,0 1,0 0,0-1,0-1,0-1,0 3,-8 7,-2 2,1 0,1-4,3-2,2-3,1-1,1 0,1 1,0-1,1-1,-1 0,1-1,-1 3,5 7,2 2,-1-1,-1-2,-1-3,-2-3,4 6,1 1,7 1,0-1,6 5,7 7,-1 0,-6-4,-5-5,-11 2,-6 11,-9 9,-12 13,0 12,-3 12,-3 5,3 5,-2-5,5-1,5-10,6-17,6-14,3-14,2-10,2-14,0-17,0-3,0 3,5 12,1 19,-1 21,0 19,-3 16,-1 11,-1 14,0 7,-1 1,0 5,-6 0,0-6,-8-5,-9-3,-7-3,1-2,5 0,0-1,4-2,0-1,3 1,6 8,3 14,4 0,3-2,0-4,4-5,2-3,-1-2,-1-4,7-10,1-2,-1 1,-2 2,-3 4,-2 2,-1 2,6-5,2-5,6-7,1-1,-3 4,-3 4,-4 5,-3 3,-3 0,0 1,-2 1,1 1,-1 1,0 0,1-2,0-1,-1 1,1 7,0 4,0 7,8 2,2 4,-1 0,-1-5,-3-5,-2-6,7-5,0-2,-5-9,0-2,0 2,0 1,-2 1,-2 1,0 3,0 1,6-6,8-8,8-2,0 3,-3 4,-6-8,-5-16,4-8,-1-12,-2-11,-3-9,-3-6,6-2,1-8,-2-3,-2-1,-2 2,-2 2,-2 1,-5 10,-3 4,1 2,0-1,2-1,1-4,2-1,-7-3,-2 2,-6-10,-2-4,-3 2,0 3,5 3,4 0,5 2,3 1,3 2,1 1,1 0,0 0,-1-2,1 0,0 2,-1 0,0-1,0 0,0-1,0 0,0-2,0 4,0-1,5 8,2 2,-1-2,-1-2,-2-2,7-1,1-10,-1-3,-2 1,4 1,1 1,-2 2,4 8,0 4,-2 2,1 7,-2 0,-3-3,-3-4,6-4,-1-3,-1-1,-3 0,-2-1,-2 0,-2-9,-5-3,-3 0,0 2,-6-6,-1 0,-3 15,-6 21,1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9T11:56:08.765"/>
    </inkml:context>
    <inkml:brush xml:id="br0">
      <inkml:brushProperty name="width" value="0.12" units="cm"/>
      <inkml:brushProperty name="height" value="0.2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10295 18715,'7'0,"8"0,1 2,5 2,-1 6,4 10,5 1,-3 4,3-1,-5 2,2-4,3-5,2 2,3-2,3-5,3-3,2-4,1-3,-2-1,0-1,0 6,1 3,0 0,1-2,0-2,-2-2,-9 4,-1 0,1-1,2-1,11-2,4-1,2 6,-3 2,-2 0,-9 4,-4 1,1-2,-6 3,-1 0,4-3,2-4,2-4,2-2,2-2,-11 0,-9-7,-17-9,-12-1,-22-7,-14-6,-3 2,-1 6,1 5,1 7,1 4,2 3,3 2,1-6,1-3,-1 1,-8-6,-3-1,-7-4,-12-8,0-5,4 1,6 0,6 5,8-1,3 4,3 6,1 7,-1-4,0 2,2 2,0 3,-1 3,-1 1,6-2,3-2,-2 1,-2-6,0 0,7-7,0 1,-2 3,16 4,19 4,23 3,14 3,8 0,0 7,0 1,-2 0,-1 6,-1 1,0-2,-9 2,-5 6,0-1,1 5,4 5,9 5,15 4,25-4,14 1,16-4,5-1,-3-5,-13-7,-26 1,-25 5,-21 5,-17 6,-4 1,5-5,6-8,0-1,3-3,5-6,2-4,4-5,2-2,3-2,1 0,-6-6,-15-2,-17 1,-18 7,-13 2,-7 2,-6 0,-2-1,-3-1,0-1,0 0,0 0,2-1,2 0,1-1,-2 1,1 0,-2 0,3 0,0 0,7-5,2-2,-9 1,-5 1,-2-3,-1-1,-14-9,-4 0,-15 2,-2 4,6 3,12 0,8 0,8 2,11-5,6 0,-1-7,0 1,-1-4,-2 2,6-4,13 3,23 10,29 16,23 8,9 9,7 8,0-1,1-6,-12 1,-9-3,-6-6,-12 0,-4-3,-3-4,1 5,3 0,3-2,3-4,10-2,4 6,-3 0,-2-2,-9 6,-3-1,-2-1,2-5,2-2,2-3,-2-1,2-2,0 0,-6-6,-14-1,-18 0,-14 2,-13 1,4 1,4-5,11-3,14 2,12 2,11 2,7 1,-8 3,-16 0,-18 1,-8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9T11:56:18.195"/>
    </inkml:context>
    <inkml:brush xml:id="br0">
      <inkml:brushProperty name="width" value="0.12" units="cm"/>
      <inkml:brushProperty name="height" value="0.2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48813 15274,'0'-12,"0"-4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9T11:56:18.195"/>
    </inkml:context>
    <inkml:brush xml:id="br0">
      <inkml:brushProperty name="width" value="0.12" units="cm"/>
      <inkml:brushProperty name="height" value="0.2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48813 15274,'0'-12,"0"-4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9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8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042FA2-B31D-4202-8DA3-4A97DCB9B19A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B0AF90-2907-408D-AA7C-60B175B52B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18-1133_ICT_techapalooza2017_PPT_ef_v1-01-0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oc.c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oc.ca/cgi-bin/admin.cgi?db=feed&amp;action=list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oc.ca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wnes.ca/cgi-bin/admin.cgi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915" y="1371595"/>
            <a:ext cx="374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MOOC Aggregator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5510757"/>
            <a:ext cx="462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Objectives: provide single point of access to MOOC opportunities for students.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019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Presented by: Stephen Downes</a:t>
            </a:r>
          </a:p>
          <a:p>
            <a:r>
              <a:rPr lang="en-US" b="1" dirty="0">
                <a:solidFill>
                  <a:schemeClr val="tx2"/>
                </a:solidFill>
              </a:rPr>
              <a:t>Program or portfolio: LPSS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F19C2-611B-421F-9CD9-57FF34B3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2165266"/>
            <a:ext cx="6324600" cy="30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  <a:latin typeface="+mn-lt"/>
                <a:cs typeface="+mn-cs"/>
              </a:rPr>
              <a:t>Pppp</a:t>
            </a: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2FC65-D6EE-4582-B647-5BB581D73A31}"/>
              </a:ext>
            </a:extLst>
          </p:cNvPr>
          <p:cNvSpPr txBox="1"/>
          <p:nvPr/>
        </p:nvSpPr>
        <p:spPr>
          <a:xfrm>
            <a:off x="457200" y="167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MOOC Aggregator in the Ecosystem (1)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C8AAB-DB16-4765-81B0-46843D0BE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14600"/>
            <a:ext cx="5181957" cy="37003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15078B-C9E8-4871-98A6-2D0502512928}"/>
              </a:ext>
            </a:extLst>
          </p:cNvPr>
          <p:cNvSpPr/>
          <p:nvPr/>
        </p:nvSpPr>
        <p:spPr>
          <a:xfrm>
            <a:off x="546898" y="6324600"/>
            <a:ext cx="229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http://www.mooc.ca/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147A97-1B69-44B0-A92D-D4842B89286A}"/>
                  </a:ext>
                </a:extLst>
              </p14:cNvPr>
              <p14:cNvContentPartPr/>
              <p14:nvPr/>
            </p14:nvContentPartPr>
            <p14:xfrm>
              <a:off x="3275342" y="2972222"/>
              <a:ext cx="835632" cy="1310688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147A97-1B69-44B0-A92D-D4842B892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3749" y="2929036"/>
                <a:ext cx="878457" cy="1396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01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5562600"/>
            <a:ext cx="40386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Feed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2FC65-D6EE-4582-B647-5BB581D73A31}"/>
              </a:ext>
            </a:extLst>
          </p:cNvPr>
          <p:cNvSpPr txBox="1"/>
          <p:nvPr/>
        </p:nvSpPr>
        <p:spPr>
          <a:xfrm>
            <a:off x="457200" y="167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MOOC.ca Admin Functions</a:t>
            </a:r>
          </a:p>
        </p:txBody>
      </p:sp>
      <p:pic>
        <p:nvPicPr>
          <p:cNvPr id="4" name="Picture 237" descr="https://2.bp.blogspot.com/-k03dBoUVrNo/WYHzBMwk13I/AAAAAAAAKeM/ztChDcG8bfkG1LrN0R71lgXlNOKJNpNfACLcBGAs/s1600/discovery%2Bphase.JPG">
            <a:extLst>
              <a:ext uri="{FF2B5EF4-FFF2-40B4-BE49-F238E27FC236}">
                <a16:creationId xmlns:a16="http://schemas.microsoft.com/office/drawing/2014/main" id="{81BEE728-5B22-44E1-9340-88390828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799" y="23242354"/>
            <a:ext cx="1998663" cy="14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06AFD5-5F73-44A8-8198-3C49503F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324961"/>
            <a:ext cx="4191000" cy="2237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9EAF4-7AA1-4B0C-ABC0-E0E3C8300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67000"/>
            <a:ext cx="3962400" cy="1943513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BA25C3A-AA83-4329-B3F3-1EA40365EB15}"/>
              </a:ext>
            </a:extLst>
          </p:cNvPr>
          <p:cNvSpPr txBox="1">
            <a:spLocks/>
          </p:cNvSpPr>
          <p:nvPr/>
        </p:nvSpPr>
        <p:spPr>
          <a:xfrm>
            <a:off x="128451" y="4673000"/>
            <a:ext cx="4038600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Feed List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22AA3-C99A-48DC-B6EA-85E7800BDB05}"/>
              </a:ext>
            </a:extLst>
          </p:cNvPr>
          <p:cNvSpPr/>
          <p:nvPr/>
        </p:nvSpPr>
        <p:spPr>
          <a:xfrm>
            <a:off x="205958" y="622118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http://www.mooc.ca/cgi-bin/admin.cgi?db=feed&amp;action=list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03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  <a:latin typeface="+mn-lt"/>
                <a:cs typeface="+mn-cs"/>
              </a:rPr>
              <a:t>Pppp</a:t>
            </a: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2FC65-D6EE-4582-B647-5BB581D73A31}"/>
              </a:ext>
            </a:extLst>
          </p:cNvPr>
          <p:cNvSpPr txBox="1"/>
          <p:nvPr/>
        </p:nvSpPr>
        <p:spPr>
          <a:xfrm>
            <a:off x="457200" y="167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MOOC Aggregator in the Ecosystem (2)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C8AAB-DB16-4765-81B0-46843D0BE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14600"/>
            <a:ext cx="5181957" cy="37003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15078B-C9E8-4871-98A6-2D0502512928}"/>
              </a:ext>
            </a:extLst>
          </p:cNvPr>
          <p:cNvSpPr/>
          <p:nvPr/>
        </p:nvSpPr>
        <p:spPr>
          <a:xfrm>
            <a:off x="546898" y="6324600"/>
            <a:ext cx="229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http://www.mooc.ca/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A0DAC9-0586-46AE-B351-38D4380695B2}"/>
                  </a:ext>
                </a:extLst>
              </p14:cNvPr>
              <p14:cNvContentPartPr/>
              <p14:nvPr/>
            </p14:nvContentPartPr>
            <p14:xfrm>
              <a:off x="2390894" y="4398110"/>
              <a:ext cx="672192" cy="263808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A0DAC9-0586-46AE-B351-38D4380695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9303" y="4354981"/>
                <a:ext cx="715014" cy="349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9B3BB3-78B5-469F-83C9-75783894EE9A}"/>
                  </a:ext>
                </a:extLst>
              </p14:cNvPr>
              <p14:cNvContentPartPr/>
              <p14:nvPr/>
            </p14:nvContentPartPr>
            <p14:xfrm>
              <a:off x="11667662" y="3611582"/>
              <a:ext cx="144" cy="4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9B3BB3-78B5-469F-83C9-75783894EE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59166" y="3594446"/>
                <a:ext cx="17280" cy="387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84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5562600"/>
            <a:ext cx="40386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List 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2FC65-D6EE-4582-B647-5BB581D73A31}"/>
              </a:ext>
            </a:extLst>
          </p:cNvPr>
          <p:cNvSpPr txBox="1"/>
          <p:nvPr/>
        </p:nvSpPr>
        <p:spPr>
          <a:xfrm>
            <a:off x="457200" y="167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MOOC.ca User Functions</a:t>
            </a:r>
          </a:p>
        </p:txBody>
      </p:sp>
      <p:pic>
        <p:nvPicPr>
          <p:cNvPr id="4" name="Picture 237" descr="https://2.bp.blogspot.com/-k03dBoUVrNo/WYHzBMwk13I/AAAAAAAAKeM/ztChDcG8bfkG1LrN0R71lgXlNOKJNpNfACLcBGAs/s1600/discovery%2Bphase.JPG">
            <a:extLst>
              <a:ext uri="{FF2B5EF4-FFF2-40B4-BE49-F238E27FC236}">
                <a16:creationId xmlns:a16="http://schemas.microsoft.com/office/drawing/2014/main" id="{81BEE728-5B22-44E1-9340-88390828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799" y="23242354"/>
            <a:ext cx="1998663" cy="14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BA25C3A-AA83-4329-B3F3-1EA40365EB15}"/>
              </a:ext>
            </a:extLst>
          </p:cNvPr>
          <p:cNvSpPr txBox="1">
            <a:spLocks/>
          </p:cNvSpPr>
          <p:nvPr/>
        </p:nvSpPr>
        <p:spPr>
          <a:xfrm>
            <a:off x="252330" y="4644696"/>
            <a:ext cx="3862251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Access API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F2DD7-EB0E-4EB3-B76E-C4B2F96BD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22693"/>
            <a:ext cx="4038600" cy="1943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FC24B-4CDB-43EB-971D-38E58BE3F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28604"/>
            <a:ext cx="3757313" cy="19385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F8BC18-4E48-48EE-89A4-F7A6137B6ED0}"/>
              </a:ext>
            </a:extLst>
          </p:cNvPr>
          <p:cNvSpPr/>
          <p:nvPr/>
        </p:nvSpPr>
        <p:spPr>
          <a:xfrm>
            <a:off x="252330" y="6126163"/>
            <a:ext cx="4117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http://www.downes.ca/cgi-bin/admin.cgi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07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2FC65-D6EE-4582-B647-5BB581D73A31}"/>
              </a:ext>
            </a:extLst>
          </p:cNvPr>
          <p:cNvSpPr txBox="1"/>
          <p:nvPr/>
        </p:nvSpPr>
        <p:spPr>
          <a:xfrm>
            <a:off x="457200" y="167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Next Phase: Accessing Courses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9B3BB3-78B5-469F-83C9-75783894EE9A}"/>
                  </a:ext>
                </a:extLst>
              </p14:cNvPr>
              <p14:cNvContentPartPr/>
              <p14:nvPr/>
            </p14:nvContentPartPr>
            <p14:xfrm>
              <a:off x="11667662" y="3611582"/>
              <a:ext cx="144" cy="4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9B3BB3-78B5-469F-83C9-75783894EE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9166" y="3594446"/>
                <a:ext cx="17280" cy="38736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F062E82-6DB6-42A5-AD34-C4946AFB1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514600"/>
            <a:ext cx="5105400" cy="36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116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Research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Cranstone</dc:creator>
  <cp:lastModifiedBy>Stephen Downes</cp:lastModifiedBy>
  <cp:revision>20</cp:revision>
  <dcterms:created xsi:type="dcterms:W3CDTF">2015-10-23T19:13:59Z</dcterms:created>
  <dcterms:modified xsi:type="dcterms:W3CDTF">2017-09-29T12:05:52Z</dcterms:modified>
</cp:coreProperties>
</file>