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65" r:id="rId3"/>
    <p:sldId id="359" r:id="rId4"/>
    <p:sldId id="360" r:id="rId5"/>
    <p:sldId id="361" r:id="rId6"/>
    <p:sldId id="362" r:id="rId7"/>
    <p:sldId id="363" r:id="rId8"/>
    <p:sldId id="368" r:id="rId9"/>
    <p:sldId id="387" r:id="rId10"/>
    <p:sldId id="384" r:id="rId11"/>
    <p:sldId id="290" r:id="rId12"/>
    <p:sldId id="372" r:id="rId13"/>
    <p:sldId id="348" r:id="rId14"/>
    <p:sldId id="373" r:id="rId15"/>
    <p:sldId id="349" r:id="rId16"/>
    <p:sldId id="374" r:id="rId17"/>
    <p:sldId id="350" r:id="rId18"/>
    <p:sldId id="375" r:id="rId19"/>
    <p:sldId id="385" r:id="rId20"/>
    <p:sldId id="351" r:id="rId21"/>
    <p:sldId id="376" r:id="rId22"/>
    <p:sldId id="352" r:id="rId23"/>
    <p:sldId id="377" r:id="rId24"/>
    <p:sldId id="353" r:id="rId25"/>
    <p:sldId id="378" r:id="rId26"/>
    <p:sldId id="354" r:id="rId27"/>
    <p:sldId id="379" r:id="rId28"/>
    <p:sldId id="386" r:id="rId29"/>
    <p:sldId id="355" r:id="rId30"/>
    <p:sldId id="380" r:id="rId31"/>
    <p:sldId id="356" r:id="rId32"/>
    <p:sldId id="381" r:id="rId33"/>
    <p:sldId id="382" r:id="rId34"/>
    <p:sldId id="357" r:id="rId35"/>
    <p:sldId id="383" r:id="rId36"/>
    <p:sldId id="358" r:id="rId37"/>
    <p:sldId id="369" r:id="rId38"/>
    <p:sldId id="340" r:id="rId39"/>
    <p:sldId id="297" r:id="rId40"/>
    <p:sldId id="294" r:id="rId41"/>
    <p:sldId id="282" r:id="rId42"/>
    <p:sldId id="286" r:id="rId43"/>
    <p:sldId id="287" r:id="rId44"/>
    <p:sldId id="291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A37766-2152-49BA-AFCD-1FCE28F59194}" v="92" dt="2018-10-17T15:13:11.8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688" autoAdjust="0"/>
    <p:restoredTop sz="94660"/>
  </p:normalViewPr>
  <p:slideViewPr>
    <p:cSldViewPr snapToGrid="0">
      <p:cViewPr varScale="1">
        <p:scale>
          <a:sx n="61" d="100"/>
          <a:sy n="61" d="100"/>
        </p:scale>
        <p:origin x="137" y="3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-123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phen Downes" userId="f0dfc684359bc6c7" providerId="LiveId" clId="{66A37766-2152-49BA-AFCD-1FCE28F59194}"/>
    <pc:docChg chg="modSld">
      <pc:chgData name="Stephen Downes" userId="f0dfc684359bc6c7" providerId="LiveId" clId="{66A37766-2152-49BA-AFCD-1FCE28F59194}" dt="2018-10-17T15:13:23.035" v="40" actId="1076"/>
      <pc:docMkLst>
        <pc:docMk/>
      </pc:docMkLst>
      <pc:sldChg chg="addSp modSp">
        <pc:chgData name="Stephen Downes" userId="f0dfc684359bc6c7" providerId="LiveId" clId="{66A37766-2152-49BA-AFCD-1FCE28F59194}" dt="2018-10-17T15:13:23.035" v="40" actId="1076"/>
        <pc:sldMkLst>
          <pc:docMk/>
          <pc:sldMk cId="2723862261" sldId="256"/>
        </pc:sldMkLst>
        <pc:spChg chg="add mod">
          <ac:chgData name="Stephen Downes" userId="f0dfc684359bc6c7" providerId="LiveId" clId="{66A37766-2152-49BA-AFCD-1FCE28F59194}" dt="2018-10-17T15:13:23.035" v="40" actId="1076"/>
          <ac:spMkLst>
            <pc:docMk/>
            <pc:sldMk cId="2723862261" sldId="256"/>
            <ac:spMk id="4" creationId="{1DCC66AD-E51C-4A25-BDDA-E444191C0C10}"/>
          </ac:spMkLst>
        </pc:spChg>
      </pc:sldChg>
    </pc:docChg>
  </pc:docChgLst>
  <pc:docChgLst>
    <pc:chgData name="Stephen Downes" userId="f0dfc684359bc6c7" providerId="LiveId" clId="{78416ED6-1B34-4DF5-8B4A-75AE4BDFF514}"/>
    <pc:docChg chg="undo custSel addSld delSld modSld sldOrd">
      <pc:chgData name="Stephen Downes" userId="f0dfc684359bc6c7" providerId="LiveId" clId="{78416ED6-1B34-4DF5-8B4A-75AE4BDFF514}" dt="2018-10-17T15:07:06.963" v="2071" actId="1076"/>
      <pc:docMkLst>
        <pc:docMk/>
      </pc:docMkLst>
      <pc:sldChg chg="addSp delSp modSp">
        <pc:chgData name="Stephen Downes" userId="f0dfc684359bc6c7" providerId="LiveId" clId="{78416ED6-1B34-4DF5-8B4A-75AE4BDFF514}" dt="2018-10-17T14:58:36.611" v="2042" actId="1076"/>
        <pc:sldMkLst>
          <pc:docMk/>
          <pc:sldMk cId="2723862261" sldId="256"/>
        </pc:sldMkLst>
        <pc:spChg chg="mod">
          <ac:chgData name="Stephen Downes" userId="f0dfc684359bc6c7" providerId="LiveId" clId="{78416ED6-1B34-4DF5-8B4A-75AE4BDFF514}" dt="2018-10-17T14:58:28.298" v="2041" actId="1076"/>
          <ac:spMkLst>
            <pc:docMk/>
            <pc:sldMk cId="2723862261" sldId="256"/>
            <ac:spMk id="2" creationId="{CDDA5957-9388-441C-ABDC-E773F1FD5634}"/>
          </ac:spMkLst>
        </pc:spChg>
        <pc:spChg chg="mod">
          <ac:chgData name="Stephen Downes" userId="f0dfc684359bc6c7" providerId="LiveId" clId="{78416ED6-1B34-4DF5-8B4A-75AE4BDFF514}" dt="2018-10-17T14:58:24.028" v="2040" actId="1076"/>
          <ac:spMkLst>
            <pc:docMk/>
            <pc:sldMk cId="2723862261" sldId="256"/>
            <ac:spMk id="3" creationId="{3A2FD615-A59F-4699-8C8E-9CD77DC31CB7}"/>
          </ac:spMkLst>
        </pc:spChg>
        <pc:picChg chg="del">
          <ac:chgData name="Stephen Downes" userId="f0dfc684359bc6c7" providerId="LiveId" clId="{78416ED6-1B34-4DF5-8B4A-75AE4BDFF514}" dt="2018-10-17T14:57:27.566" v="2028" actId="478"/>
          <ac:picMkLst>
            <pc:docMk/>
            <pc:sldMk cId="2723862261" sldId="256"/>
            <ac:picMk id="4" creationId="{615AF964-2A8D-46CC-AEB2-65A3D616A279}"/>
          </ac:picMkLst>
        </pc:picChg>
        <pc:picChg chg="add mod ord">
          <ac:chgData name="Stephen Downes" userId="f0dfc684359bc6c7" providerId="LiveId" clId="{78416ED6-1B34-4DF5-8B4A-75AE4BDFF514}" dt="2018-10-17T14:58:36.611" v="2042" actId="1076"/>
          <ac:picMkLst>
            <pc:docMk/>
            <pc:sldMk cId="2723862261" sldId="256"/>
            <ac:picMk id="5" creationId="{DA35C2F5-74DD-4B43-BDFC-C9E113B8420C}"/>
          </ac:picMkLst>
        </pc:picChg>
      </pc:sldChg>
      <pc:sldChg chg="del">
        <pc:chgData name="Stephen Downes" userId="f0dfc684359bc6c7" providerId="LiveId" clId="{78416ED6-1B34-4DF5-8B4A-75AE4BDFF514}" dt="2018-10-17T13:06:31.825" v="84" actId="2696"/>
        <pc:sldMkLst>
          <pc:docMk/>
          <pc:sldMk cId="1394822948" sldId="268"/>
        </pc:sldMkLst>
      </pc:sldChg>
      <pc:sldChg chg="add del">
        <pc:chgData name="Stephen Downes" userId="f0dfc684359bc6c7" providerId="LiveId" clId="{78416ED6-1B34-4DF5-8B4A-75AE4BDFF514}" dt="2018-10-17T14:43:37.137" v="1869" actId="2696"/>
        <pc:sldMkLst>
          <pc:docMk/>
          <pc:sldMk cId="3759981843" sldId="268"/>
        </pc:sldMkLst>
      </pc:sldChg>
      <pc:sldChg chg="del">
        <pc:chgData name="Stephen Downes" userId="f0dfc684359bc6c7" providerId="LiveId" clId="{78416ED6-1B34-4DF5-8B4A-75AE4BDFF514}" dt="2018-10-17T13:06:31.871" v="91" actId="2696"/>
        <pc:sldMkLst>
          <pc:docMk/>
          <pc:sldMk cId="912974824" sldId="269"/>
        </pc:sldMkLst>
      </pc:sldChg>
      <pc:sldChg chg="add del">
        <pc:chgData name="Stephen Downes" userId="f0dfc684359bc6c7" providerId="LiveId" clId="{78416ED6-1B34-4DF5-8B4A-75AE4BDFF514}" dt="2018-10-17T14:43:37.122" v="1862" actId="2696"/>
        <pc:sldMkLst>
          <pc:docMk/>
          <pc:sldMk cId="1896383598" sldId="269"/>
        </pc:sldMkLst>
      </pc:sldChg>
      <pc:sldChg chg="del">
        <pc:chgData name="Stephen Downes" userId="f0dfc684359bc6c7" providerId="LiveId" clId="{78416ED6-1B34-4DF5-8B4A-75AE4BDFF514}" dt="2018-10-17T13:06:31.876" v="92" actId="2696"/>
        <pc:sldMkLst>
          <pc:docMk/>
          <pc:sldMk cId="1223699723" sldId="273"/>
        </pc:sldMkLst>
      </pc:sldChg>
      <pc:sldChg chg="add del">
        <pc:chgData name="Stephen Downes" userId="f0dfc684359bc6c7" providerId="LiveId" clId="{78416ED6-1B34-4DF5-8B4A-75AE4BDFF514}" dt="2018-10-17T14:43:37.111" v="1861" actId="2696"/>
        <pc:sldMkLst>
          <pc:docMk/>
          <pc:sldMk cId="1546536175" sldId="273"/>
        </pc:sldMkLst>
      </pc:sldChg>
      <pc:sldChg chg="add del">
        <pc:chgData name="Stephen Downes" userId="f0dfc684359bc6c7" providerId="LiveId" clId="{78416ED6-1B34-4DF5-8B4A-75AE4BDFF514}" dt="2018-10-17T14:43:37.136" v="1868" actId="2696"/>
        <pc:sldMkLst>
          <pc:docMk/>
          <pc:sldMk cId="2392069600" sldId="274"/>
        </pc:sldMkLst>
      </pc:sldChg>
      <pc:sldChg chg="del">
        <pc:chgData name="Stephen Downes" userId="f0dfc684359bc6c7" providerId="LiveId" clId="{78416ED6-1B34-4DF5-8B4A-75AE4BDFF514}" dt="2018-10-17T13:06:31.833" v="85" actId="2696"/>
        <pc:sldMkLst>
          <pc:docMk/>
          <pc:sldMk cId="3499084919" sldId="274"/>
        </pc:sldMkLst>
      </pc:sldChg>
      <pc:sldChg chg="del">
        <pc:chgData name="Stephen Downes" userId="f0dfc684359bc6c7" providerId="LiveId" clId="{78416ED6-1B34-4DF5-8B4A-75AE4BDFF514}" dt="2018-10-17T13:06:31.814" v="82" actId="2696"/>
        <pc:sldMkLst>
          <pc:docMk/>
          <pc:sldMk cId="1743644340" sldId="275"/>
        </pc:sldMkLst>
      </pc:sldChg>
      <pc:sldChg chg="add del">
        <pc:chgData name="Stephen Downes" userId="f0dfc684359bc6c7" providerId="LiveId" clId="{78416ED6-1B34-4DF5-8B4A-75AE4BDFF514}" dt="2018-10-17T14:43:17.571" v="1856" actId="2696"/>
        <pc:sldMkLst>
          <pc:docMk/>
          <pc:sldMk cId="1955861046" sldId="275"/>
        </pc:sldMkLst>
      </pc:sldChg>
      <pc:sldChg chg="add del">
        <pc:chgData name="Stephen Downes" userId="f0dfc684359bc6c7" providerId="LiveId" clId="{78416ED6-1B34-4DF5-8B4A-75AE4BDFF514}" dt="2018-10-17T14:43:37.134" v="1867" actId="2696"/>
        <pc:sldMkLst>
          <pc:docMk/>
          <pc:sldMk cId="105720973" sldId="277"/>
        </pc:sldMkLst>
      </pc:sldChg>
      <pc:sldChg chg="del">
        <pc:chgData name="Stephen Downes" userId="f0dfc684359bc6c7" providerId="LiveId" clId="{78416ED6-1B34-4DF5-8B4A-75AE4BDFF514}" dt="2018-10-17T13:06:31.839" v="86" actId="2696"/>
        <pc:sldMkLst>
          <pc:docMk/>
          <pc:sldMk cId="3367094167" sldId="277"/>
        </pc:sldMkLst>
      </pc:sldChg>
      <pc:sldChg chg="add del">
        <pc:chgData name="Stephen Downes" userId="f0dfc684359bc6c7" providerId="LiveId" clId="{78416ED6-1B34-4DF5-8B4A-75AE4BDFF514}" dt="2018-10-17T14:43:37.132" v="1866" actId="2696"/>
        <pc:sldMkLst>
          <pc:docMk/>
          <pc:sldMk cId="1308194279" sldId="278"/>
        </pc:sldMkLst>
      </pc:sldChg>
      <pc:sldChg chg="del">
        <pc:chgData name="Stephen Downes" userId="f0dfc684359bc6c7" providerId="LiveId" clId="{78416ED6-1B34-4DF5-8B4A-75AE4BDFF514}" dt="2018-10-17T13:06:31.846" v="87" actId="2696"/>
        <pc:sldMkLst>
          <pc:docMk/>
          <pc:sldMk cId="1408679104" sldId="278"/>
        </pc:sldMkLst>
      </pc:sldChg>
      <pc:sldChg chg="add del">
        <pc:chgData name="Stephen Downes" userId="f0dfc684359bc6c7" providerId="LiveId" clId="{78416ED6-1B34-4DF5-8B4A-75AE4BDFF514}" dt="2018-10-17T14:43:37.130" v="1865" actId="2696"/>
        <pc:sldMkLst>
          <pc:docMk/>
          <pc:sldMk cId="3910797448" sldId="279"/>
        </pc:sldMkLst>
      </pc:sldChg>
      <pc:sldChg chg="del">
        <pc:chgData name="Stephen Downes" userId="f0dfc684359bc6c7" providerId="LiveId" clId="{78416ED6-1B34-4DF5-8B4A-75AE4BDFF514}" dt="2018-10-17T13:06:31.853" v="88" actId="2696"/>
        <pc:sldMkLst>
          <pc:docMk/>
          <pc:sldMk cId="3961029762" sldId="279"/>
        </pc:sldMkLst>
      </pc:sldChg>
      <pc:sldChg chg="del">
        <pc:chgData name="Stephen Downes" userId="f0dfc684359bc6c7" providerId="LiveId" clId="{78416ED6-1B34-4DF5-8B4A-75AE4BDFF514}" dt="2018-10-17T13:06:31.858" v="89" actId="2696"/>
        <pc:sldMkLst>
          <pc:docMk/>
          <pc:sldMk cId="1515158412" sldId="281"/>
        </pc:sldMkLst>
      </pc:sldChg>
      <pc:sldChg chg="add del">
        <pc:chgData name="Stephen Downes" userId="f0dfc684359bc6c7" providerId="LiveId" clId="{78416ED6-1B34-4DF5-8B4A-75AE4BDFF514}" dt="2018-10-17T14:43:37.128" v="1864" actId="2696"/>
        <pc:sldMkLst>
          <pc:docMk/>
          <pc:sldMk cId="2347862544" sldId="281"/>
        </pc:sldMkLst>
      </pc:sldChg>
      <pc:sldChg chg="del">
        <pc:chgData name="Stephen Downes" userId="f0dfc684359bc6c7" providerId="LiveId" clId="{78416ED6-1B34-4DF5-8B4A-75AE4BDFF514}" dt="2018-10-17T13:06:31.884" v="93" actId="2696"/>
        <pc:sldMkLst>
          <pc:docMk/>
          <pc:sldMk cId="598439819" sldId="282"/>
        </pc:sldMkLst>
      </pc:sldChg>
      <pc:sldChg chg="add">
        <pc:chgData name="Stephen Downes" userId="f0dfc684359bc6c7" providerId="LiveId" clId="{78416ED6-1B34-4DF5-8B4A-75AE4BDFF514}" dt="2018-10-17T13:06:36.768" v="104"/>
        <pc:sldMkLst>
          <pc:docMk/>
          <pc:sldMk cId="1913178651" sldId="282"/>
        </pc:sldMkLst>
      </pc:sldChg>
      <pc:sldChg chg="del">
        <pc:chgData name="Stephen Downes" userId="f0dfc684359bc6c7" providerId="LiveId" clId="{78416ED6-1B34-4DF5-8B4A-75AE4BDFF514}" dt="2018-10-17T13:06:31.891" v="94" actId="2696"/>
        <pc:sldMkLst>
          <pc:docMk/>
          <pc:sldMk cId="1943443257" sldId="283"/>
        </pc:sldMkLst>
      </pc:sldChg>
      <pc:sldChg chg="add del">
        <pc:chgData name="Stephen Downes" userId="f0dfc684359bc6c7" providerId="LiveId" clId="{78416ED6-1B34-4DF5-8B4A-75AE4BDFF514}" dt="2018-10-17T14:43:46.863" v="1872" actId="2696"/>
        <pc:sldMkLst>
          <pc:docMk/>
          <pc:sldMk cId="3119470552" sldId="283"/>
        </pc:sldMkLst>
      </pc:sldChg>
      <pc:sldChg chg="del">
        <pc:chgData name="Stephen Downes" userId="f0dfc684359bc6c7" providerId="LiveId" clId="{78416ED6-1B34-4DF5-8B4A-75AE4BDFF514}" dt="2018-10-17T13:06:31.899" v="95" actId="2696"/>
        <pc:sldMkLst>
          <pc:docMk/>
          <pc:sldMk cId="1742385552" sldId="284"/>
        </pc:sldMkLst>
      </pc:sldChg>
      <pc:sldChg chg="add del">
        <pc:chgData name="Stephen Downes" userId="f0dfc684359bc6c7" providerId="LiveId" clId="{78416ED6-1B34-4DF5-8B4A-75AE4BDFF514}" dt="2018-10-17T14:43:46.859" v="1871" actId="2696"/>
        <pc:sldMkLst>
          <pc:docMk/>
          <pc:sldMk cId="3531480270" sldId="284"/>
        </pc:sldMkLst>
      </pc:sldChg>
      <pc:sldChg chg="del">
        <pc:chgData name="Stephen Downes" userId="f0dfc684359bc6c7" providerId="LiveId" clId="{78416ED6-1B34-4DF5-8B4A-75AE4BDFF514}" dt="2018-10-17T13:06:31.905" v="96" actId="2696"/>
        <pc:sldMkLst>
          <pc:docMk/>
          <pc:sldMk cId="3548799560" sldId="285"/>
        </pc:sldMkLst>
      </pc:sldChg>
      <pc:sldChg chg="add del">
        <pc:chgData name="Stephen Downes" userId="f0dfc684359bc6c7" providerId="LiveId" clId="{78416ED6-1B34-4DF5-8B4A-75AE4BDFF514}" dt="2018-10-17T14:43:46.853" v="1870" actId="2696"/>
        <pc:sldMkLst>
          <pc:docMk/>
          <pc:sldMk cId="4205177756" sldId="285"/>
        </pc:sldMkLst>
      </pc:sldChg>
      <pc:sldChg chg="del">
        <pc:chgData name="Stephen Downes" userId="f0dfc684359bc6c7" providerId="LiveId" clId="{78416ED6-1B34-4DF5-8B4A-75AE4BDFF514}" dt="2018-10-17T13:06:31.911" v="97" actId="2696"/>
        <pc:sldMkLst>
          <pc:docMk/>
          <pc:sldMk cId="710562527" sldId="286"/>
        </pc:sldMkLst>
      </pc:sldChg>
      <pc:sldChg chg="add">
        <pc:chgData name="Stephen Downes" userId="f0dfc684359bc6c7" providerId="LiveId" clId="{78416ED6-1B34-4DF5-8B4A-75AE4BDFF514}" dt="2018-10-17T13:06:36.768" v="104"/>
        <pc:sldMkLst>
          <pc:docMk/>
          <pc:sldMk cId="1684283147" sldId="286"/>
        </pc:sldMkLst>
      </pc:sldChg>
      <pc:sldChg chg="del">
        <pc:chgData name="Stephen Downes" userId="f0dfc684359bc6c7" providerId="LiveId" clId="{78416ED6-1B34-4DF5-8B4A-75AE4BDFF514}" dt="2018-10-17T13:06:31.919" v="98" actId="2696"/>
        <pc:sldMkLst>
          <pc:docMk/>
          <pc:sldMk cId="2745091593" sldId="287"/>
        </pc:sldMkLst>
      </pc:sldChg>
      <pc:sldChg chg="add">
        <pc:chgData name="Stephen Downes" userId="f0dfc684359bc6c7" providerId="LiveId" clId="{78416ED6-1B34-4DF5-8B4A-75AE4BDFF514}" dt="2018-10-17T13:06:36.768" v="104"/>
        <pc:sldMkLst>
          <pc:docMk/>
          <pc:sldMk cId="4190686445" sldId="287"/>
        </pc:sldMkLst>
      </pc:sldChg>
      <pc:sldChg chg="addSp modSp">
        <pc:chgData name="Stephen Downes" userId="f0dfc684359bc6c7" providerId="LiveId" clId="{78416ED6-1B34-4DF5-8B4A-75AE4BDFF514}" dt="2018-10-17T13:44:29.213" v="1129" actId="1076"/>
        <pc:sldMkLst>
          <pc:docMk/>
          <pc:sldMk cId="1722220397" sldId="290"/>
        </pc:sldMkLst>
        <pc:spChg chg="add mod">
          <ac:chgData name="Stephen Downes" userId="f0dfc684359bc6c7" providerId="LiveId" clId="{78416ED6-1B34-4DF5-8B4A-75AE4BDFF514}" dt="2018-10-17T13:44:29.213" v="1129" actId="1076"/>
          <ac:spMkLst>
            <pc:docMk/>
            <pc:sldMk cId="1722220397" sldId="290"/>
            <ac:spMk id="3" creationId="{6B3AE87D-3CCC-429A-8F41-2CEC07E8C61D}"/>
          </ac:spMkLst>
        </pc:spChg>
        <pc:picChg chg="add mod ord">
          <ac:chgData name="Stephen Downes" userId="f0dfc684359bc6c7" providerId="LiveId" clId="{78416ED6-1B34-4DF5-8B4A-75AE4BDFF514}" dt="2018-10-17T13:43:29.803" v="1111" actId="14100"/>
          <ac:picMkLst>
            <pc:docMk/>
            <pc:sldMk cId="1722220397" sldId="290"/>
            <ac:picMk id="2" creationId="{A0593E68-C561-40E1-82D7-6C8339391200}"/>
          </ac:picMkLst>
        </pc:picChg>
      </pc:sldChg>
      <pc:sldChg chg="addSp delSp modSp">
        <pc:chgData name="Stephen Downes" userId="f0dfc684359bc6c7" providerId="LiveId" clId="{78416ED6-1B34-4DF5-8B4A-75AE4BDFF514}" dt="2018-10-17T14:45:34.507" v="1902" actId="1076"/>
        <pc:sldMkLst>
          <pc:docMk/>
          <pc:sldMk cId="3744733995" sldId="291"/>
        </pc:sldMkLst>
        <pc:spChg chg="add del mod">
          <ac:chgData name="Stephen Downes" userId="f0dfc684359bc6c7" providerId="LiveId" clId="{78416ED6-1B34-4DF5-8B4A-75AE4BDFF514}" dt="2018-10-17T14:44:59.621" v="1880" actId="478"/>
          <ac:spMkLst>
            <pc:docMk/>
            <pc:sldMk cId="3744733995" sldId="291"/>
            <ac:spMk id="4" creationId="{BCDBFA0E-F0A8-4182-9983-F97047E4C6E8}"/>
          </ac:spMkLst>
        </pc:spChg>
        <pc:spChg chg="add mod">
          <ac:chgData name="Stephen Downes" userId="f0dfc684359bc6c7" providerId="LiveId" clId="{78416ED6-1B34-4DF5-8B4A-75AE4BDFF514}" dt="2018-10-17T14:45:34.507" v="1902" actId="1076"/>
          <ac:spMkLst>
            <pc:docMk/>
            <pc:sldMk cId="3744733995" sldId="291"/>
            <ac:spMk id="7" creationId="{8DA4EE2E-B777-4AA3-BE94-0A23424B312A}"/>
          </ac:spMkLst>
        </pc:spChg>
        <pc:picChg chg="del mod">
          <ac:chgData name="Stephen Downes" userId="f0dfc684359bc6c7" providerId="LiveId" clId="{78416ED6-1B34-4DF5-8B4A-75AE4BDFF514}" dt="2018-10-17T14:44:55.246" v="1879" actId="478"/>
          <ac:picMkLst>
            <pc:docMk/>
            <pc:sldMk cId="3744733995" sldId="291"/>
            <ac:picMk id="5" creationId="{9E008239-D4A6-4A6F-84D6-A2DD6C074A88}"/>
          </ac:picMkLst>
        </pc:picChg>
        <pc:picChg chg="add mod">
          <ac:chgData name="Stephen Downes" userId="f0dfc684359bc6c7" providerId="LiveId" clId="{78416ED6-1B34-4DF5-8B4A-75AE4BDFF514}" dt="2018-10-17T14:45:07.900" v="1883" actId="1076"/>
          <ac:picMkLst>
            <pc:docMk/>
            <pc:sldMk cId="3744733995" sldId="291"/>
            <ac:picMk id="6" creationId="{B798E40D-833A-43BB-8748-68B81FED8D10}"/>
          </ac:picMkLst>
        </pc:picChg>
      </pc:sldChg>
      <pc:sldChg chg="del">
        <pc:chgData name="Stephen Downes" userId="f0dfc684359bc6c7" providerId="LiveId" clId="{78416ED6-1B34-4DF5-8B4A-75AE4BDFF514}" dt="2018-10-17T13:06:32.007" v="102" actId="2696"/>
        <pc:sldMkLst>
          <pc:docMk/>
          <pc:sldMk cId="1638768780" sldId="292"/>
        </pc:sldMkLst>
      </pc:sldChg>
      <pc:sldChg chg="add del">
        <pc:chgData name="Stephen Downes" userId="f0dfc684359bc6c7" providerId="LiveId" clId="{78416ED6-1B34-4DF5-8B4A-75AE4BDFF514}" dt="2018-10-17T14:43:53.214" v="1876" actId="2696"/>
        <pc:sldMkLst>
          <pc:docMk/>
          <pc:sldMk cId="3911398367" sldId="292"/>
        </pc:sldMkLst>
      </pc:sldChg>
      <pc:sldChg chg="add">
        <pc:chgData name="Stephen Downes" userId="f0dfc684359bc6c7" providerId="LiveId" clId="{78416ED6-1B34-4DF5-8B4A-75AE4BDFF514}" dt="2018-10-17T13:06:36.768" v="104"/>
        <pc:sldMkLst>
          <pc:docMk/>
          <pc:sldMk cId="3215746396" sldId="294"/>
        </pc:sldMkLst>
      </pc:sldChg>
      <pc:sldChg chg="del">
        <pc:chgData name="Stephen Downes" userId="f0dfc684359bc6c7" providerId="LiveId" clId="{78416ED6-1B34-4DF5-8B4A-75AE4BDFF514}" dt="2018-10-17T13:06:31.820" v="83" actId="2696"/>
        <pc:sldMkLst>
          <pc:docMk/>
          <pc:sldMk cId="4150168910" sldId="294"/>
        </pc:sldMkLst>
      </pc:sldChg>
      <pc:sldChg chg="del">
        <pc:chgData name="Stephen Downes" userId="f0dfc684359bc6c7" providerId="LiveId" clId="{78416ED6-1B34-4DF5-8B4A-75AE4BDFF514}" dt="2018-10-17T13:06:31.738" v="73" actId="2696"/>
        <pc:sldMkLst>
          <pc:docMk/>
          <pc:sldMk cId="1851487846" sldId="296"/>
        </pc:sldMkLst>
      </pc:sldChg>
      <pc:sldChg chg="add del">
        <pc:chgData name="Stephen Downes" userId="f0dfc684359bc6c7" providerId="LiveId" clId="{78416ED6-1B34-4DF5-8B4A-75AE4BDFF514}" dt="2018-10-17T14:42:47.620" v="1853" actId="2696"/>
        <pc:sldMkLst>
          <pc:docMk/>
          <pc:sldMk cId="2509382958" sldId="296"/>
        </pc:sldMkLst>
      </pc:sldChg>
      <pc:sldChg chg="add">
        <pc:chgData name="Stephen Downes" userId="f0dfc684359bc6c7" providerId="LiveId" clId="{78416ED6-1B34-4DF5-8B4A-75AE4BDFF514}" dt="2018-10-17T13:06:36.768" v="104"/>
        <pc:sldMkLst>
          <pc:docMk/>
          <pc:sldMk cId="1164928890" sldId="297"/>
        </pc:sldMkLst>
      </pc:sldChg>
      <pc:sldChg chg="del">
        <pc:chgData name="Stephen Downes" userId="f0dfc684359bc6c7" providerId="LiveId" clId="{78416ED6-1B34-4DF5-8B4A-75AE4BDFF514}" dt="2018-10-17T13:06:31.779" v="77" actId="2696"/>
        <pc:sldMkLst>
          <pc:docMk/>
          <pc:sldMk cId="4032804322" sldId="297"/>
        </pc:sldMkLst>
      </pc:sldChg>
      <pc:sldChg chg="add del">
        <pc:chgData name="Stephen Downes" userId="f0dfc684359bc6c7" providerId="LiveId" clId="{78416ED6-1B34-4DF5-8B4A-75AE4BDFF514}" dt="2018-10-17T13:05:33.494" v="25" actId="2696"/>
        <pc:sldMkLst>
          <pc:docMk/>
          <pc:sldMk cId="1726429893" sldId="298"/>
        </pc:sldMkLst>
      </pc:sldChg>
      <pc:sldChg chg="add del">
        <pc:chgData name="Stephen Downes" userId="f0dfc684359bc6c7" providerId="LiveId" clId="{78416ED6-1B34-4DF5-8B4A-75AE4BDFF514}" dt="2018-10-17T13:05:33.509" v="26" actId="2696"/>
        <pc:sldMkLst>
          <pc:docMk/>
          <pc:sldMk cId="3222319193" sldId="299"/>
        </pc:sldMkLst>
      </pc:sldChg>
      <pc:sldChg chg="add del">
        <pc:chgData name="Stephen Downes" userId="f0dfc684359bc6c7" providerId="LiveId" clId="{78416ED6-1B34-4DF5-8B4A-75AE4BDFF514}" dt="2018-10-17T13:05:33.523" v="27" actId="2696"/>
        <pc:sldMkLst>
          <pc:docMk/>
          <pc:sldMk cId="1163883111" sldId="300"/>
        </pc:sldMkLst>
      </pc:sldChg>
      <pc:sldChg chg="add del">
        <pc:chgData name="Stephen Downes" userId="f0dfc684359bc6c7" providerId="LiveId" clId="{78416ED6-1B34-4DF5-8B4A-75AE4BDFF514}" dt="2018-10-17T13:05:33.531" v="28" actId="2696"/>
        <pc:sldMkLst>
          <pc:docMk/>
          <pc:sldMk cId="755950238" sldId="301"/>
        </pc:sldMkLst>
      </pc:sldChg>
      <pc:sldChg chg="add del">
        <pc:chgData name="Stephen Downes" userId="f0dfc684359bc6c7" providerId="LiveId" clId="{78416ED6-1B34-4DF5-8B4A-75AE4BDFF514}" dt="2018-10-17T13:05:33.541" v="29" actId="2696"/>
        <pc:sldMkLst>
          <pc:docMk/>
          <pc:sldMk cId="2943436891" sldId="309"/>
        </pc:sldMkLst>
      </pc:sldChg>
      <pc:sldChg chg="add del">
        <pc:chgData name="Stephen Downes" userId="f0dfc684359bc6c7" providerId="LiveId" clId="{78416ED6-1B34-4DF5-8B4A-75AE4BDFF514}" dt="2018-10-17T13:05:33.561" v="30" actId="2696"/>
        <pc:sldMkLst>
          <pc:docMk/>
          <pc:sldMk cId="1831296779" sldId="316"/>
        </pc:sldMkLst>
      </pc:sldChg>
      <pc:sldChg chg="add del">
        <pc:chgData name="Stephen Downes" userId="f0dfc684359bc6c7" providerId="LiveId" clId="{78416ED6-1B34-4DF5-8B4A-75AE4BDFF514}" dt="2018-10-17T13:05:33.588" v="31" actId="2696"/>
        <pc:sldMkLst>
          <pc:docMk/>
          <pc:sldMk cId="1395818539" sldId="321"/>
        </pc:sldMkLst>
      </pc:sldChg>
      <pc:sldChg chg="add del">
        <pc:chgData name="Stephen Downes" userId="f0dfc684359bc6c7" providerId="LiveId" clId="{78416ED6-1B34-4DF5-8B4A-75AE4BDFF514}" dt="2018-10-17T13:05:33.613" v="32" actId="2696"/>
        <pc:sldMkLst>
          <pc:docMk/>
          <pc:sldMk cId="3799933302" sldId="325"/>
        </pc:sldMkLst>
      </pc:sldChg>
      <pc:sldChg chg="add del">
        <pc:chgData name="Stephen Downes" userId="f0dfc684359bc6c7" providerId="LiveId" clId="{78416ED6-1B34-4DF5-8B4A-75AE4BDFF514}" dt="2018-10-17T13:05:33.679" v="34" actId="2696"/>
        <pc:sldMkLst>
          <pc:docMk/>
          <pc:sldMk cId="3547450637" sldId="337"/>
        </pc:sldMkLst>
      </pc:sldChg>
      <pc:sldChg chg="add del">
        <pc:chgData name="Stephen Downes" userId="f0dfc684359bc6c7" providerId="LiveId" clId="{78416ED6-1B34-4DF5-8B4A-75AE4BDFF514}" dt="2018-10-17T13:05:33.694" v="35" actId="2696"/>
        <pc:sldMkLst>
          <pc:docMk/>
          <pc:sldMk cId="3160495439" sldId="338"/>
        </pc:sldMkLst>
      </pc:sldChg>
      <pc:sldChg chg="del">
        <pc:chgData name="Stephen Downes" userId="f0dfc684359bc6c7" providerId="LiveId" clId="{78416ED6-1B34-4DF5-8B4A-75AE4BDFF514}" dt="2018-10-17T13:06:31.760" v="76" actId="2696"/>
        <pc:sldMkLst>
          <pc:docMk/>
          <pc:sldMk cId="1363539761" sldId="339"/>
        </pc:sldMkLst>
      </pc:sldChg>
      <pc:sldChg chg="add del">
        <pc:chgData name="Stephen Downes" userId="f0dfc684359bc6c7" providerId="LiveId" clId="{78416ED6-1B34-4DF5-8B4A-75AE4BDFF514}" dt="2018-10-17T14:42:55.220" v="1854" actId="2696"/>
        <pc:sldMkLst>
          <pc:docMk/>
          <pc:sldMk cId="3497480446" sldId="339"/>
        </pc:sldMkLst>
      </pc:sldChg>
      <pc:sldChg chg="del">
        <pc:chgData name="Stephen Downes" userId="f0dfc684359bc6c7" providerId="LiveId" clId="{78416ED6-1B34-4DF5-8B4A-75AE4BDFF514}" dt="2018-10-17T13:06:31.747" v="74" actId="2696"/>
        <pc:sldMkLst>
          <pc:docMk/>
          <pc:sldMk cId="531446591" sldId="340"/>
        </pc:sldMkLst>
      </pc:sldChg>
      <pc:sldChg chg="add">
        <pc:chgData name="Stephen Downes" userId="f0dfc684359bc6c7" providerId="LiveId" clId="{78416ED6-1B34-4DF5-8B4A-75AE4BDFF514}" dt="2018-10-17T13:06:36.768" v="104"/>
        <pc:sldMkLst>
          <pc:docMk/>
          <pc:sldMk cId="3971532266" sldId="340"/>
        </pc:sldMkLst>
      </pc:sldChg>
      <pc:sldChg chg="del">
        <pc:chgData name="Stephen Downes" userId="f0dfc684359bc6c7" providerId="LiveId" clId="{78416ED6-1B34-4DF5-8B4A-75AE4BDFF514}" dt="2018-10-17T13:06:31.753" v="75" actId="2696"/>
        <pc:sldMkLst>
          <pc:docMk/>
          <pc:sldMk cId="714088941" sldId="341"/>
        </pc:sldMkLst>
      </pc:sldChg>
      <pc:sldChg chg="add del">
        <pc:chgData name="Stephen Downes" userId="f0dfc684359bc6c7" providerId="LiveId" clId="{78416ED6-1B34-4DF5-8B4A-75AE4BDFF514}" dt="2018-10-17T14:42:55.229" v="1855" actId="2696"/>
        <pc:sldMkLst>
          <pc:docMk/>
          <pc:sldMk cId="1663884498" sldId="341"/>
        </pc:sldMkLst>
      </pc:sldChg>
      <pc:sldChg chg="del">
        <pc:chgData name="Stephen Downes" userId="f0dfc684359bc6c7" providerId="LiveId" clId="{78416ED6-1B34-4DF5-8B4A-75AE4BDFF514}" dt="2018-10-17T13:06:31.787" v="78" actId="2696"/>
        <pc:sldMkLst>
          <pc:docMk/>
          <pc:sldMk cId="1421965200" sldId="342"/>
        </pc:sldMkLst>
      </pc:sldChg>
      <pc:sldChg chg="add del">
        <pc:chgData name="Stephen Downes" userId="f0dfc684359bc6c7" providerId="LiveId" clId="{78416ED6-1B34-4DF5-8B4A-75AE4BDFF514}" dt="2018-10-17T14:43:17.604" v="1860" actId="2696"/>
        <pc:sldMkLst>
          <pc:docMk/>
          <pc:sldMk cId="3638003512" sldId="342"/>
        </pc:sldMkLst>
      </pc:sldChg>
      <pc:sldChg chg="del">
        <pc:chgData name="Stephen Downes" userId="f0dfc684359bc6c7" providerId="LiveId" clId="{78416ED6-1B34-4DF5-8B4A-75AE4BDFF514}" dt="2018-10-17T13:06:31.793" v="79" actId="2696"/>
        <pc:sldMkLst>
          <pc:docMk/>
          <pc:sldMk cId="1256280335" sldId="343"/>
        </pc:sldMkLst>
      </pc:sldChg>
      <pc:sldChg chg="add del">
        <pc:chgData name="Stephen Downes" userId="f0dfc684359bc6c7" providerId="LiveId" clId="{78416ED6-1B34-4DF5-8B4A-75AE4BDFF514}" dt="2018-10-17T14:43:17.598" v="1859" actId="2696"/>
        <pc:sldMkLst>
          <pc:docMk/>
          <pc:sldMk cId="2576142387" sldId="343"/>
        </pc:sldMkLst>
      </pc:sldChg>
      <pc:sldChg chg="del">
        <pc:chgData name="Stephen Downes" userId="f0dfc684359bc6c7" providerId="LiveId" clId="{78416ED6-1B34-4DF5-8B4A-75AE4BDFF514}" dt="2018-10-17T13:06:31.801" v="80" actId="2696"/>
        <pc:sldMkLst>
          <pc:docMk/>
          <pc:sldMk cId="2509308036" sldId="344"/>
        </pc:sldMkLst>
      </pc:sldChg>
      <pc:sldChg chg="add del">
        <pc:chgData name="Stephen Downes" userId="f0dfc684359bc6c7" providerId="LiveId" clId="{78416ED6-1B34-4DF5-8B4A-75AE4BDFF514}" dt="2018-10-17T14:43:17.594" v="1858" actId="2696"/>
        <pc:sldMkLst>
          <pc:docMk/>
          <pc:sldMk cId="3234696578" sldId="344"/>
        </pc:sldMkLst>
      </pc:sldChg>
      <pc:sldChg chg="del">
        <pc:chgData name="Stephen Downes" userId="f0dfc684359bc6c7" providerId="LiveId" clId="{78416ED6-1B34-4DF5-8B4A-75AE4BDFF514}" dt="2018-10-17T13:06:31.806" v="81" actId="2696"/>
        <pc:sldMkLst>
          <pc:docMk/>
          <pc:sldMk cId="68756277" sldId="345"/>
        </pc:sldMkLst>
      </pc:sldChg>
      <pc:sldChg chg="add del">
        <pc:chgData name="Stephen Downes" userId="f0dfc684359bc6c7" providerId="LiveId" clId="{78416ED6-1B34-4DF5-8B4A-75AE4BDFF514}" dt="2018-10-17T14:43:17.587" v="1857" actId="2696"/>
        <pc:sldMkLst>
          <pc:docMk/>
          <pc:sldMk cId="3169472051" sldId="345"/>
        </pc:sldMkLst>
      </pc:sldChg>
      <pc:sldChg chg="add del">
        <pc:chgData name="Stephen Downes" userId="f0dfc684359bc6c7" providerId="LiveId" clId="{78416ED6-1B34-4DF5-8B4A-75AE4BDFF514}" dt="2018-10-17T14:43:37.126" v="1863" actId="2696"/>
        <pc:sldMkLst>
          <pc:docMk/>
          <pc:sldMk cId="3660229045" sldId="346"/>
        </pc:sldMkLst>
      </pc:sldChg>
      <pc:sldChg chg="del">
        <pc:chgData name="Stephen Downes" userId="f0dfc684359bc6c7" providerId="LiveId" clId="{78416ED6-1B34-4DF5-8B4A-75AE4BDFF514}" dt="2018-10-17T13:06:31.865" v="90" actId="2696"/>
        <pc:sldMkLst>
          <pc:docMk/>
          <pc:sldMk cId="3698352690" sldId="346"/>
        </pc:sldMkLst>
      </pc:sldChg>
      <pc:sldChg chg="addSp modSp">
        <pc:chgData name="Stephen Downes" userId="f0dfc684359bc6c7" providerId="LiveId" clId="{78416ED6-1B34-4DF5-8B4A-75AE4BDFF514}" dt="2018-10-17T13:52:48.438" v="1209" actId="1076"/>
        <pc:sldMkLst>
          <pc:docMk/>
          <pc:sldMk cId="365679528" sldId="348"/>
        </pc:sldMkLst>
        <pc:spChg chg="add mod">
          <ac:chgData name="Stephen Downes" userId="f0dfc684359bc6c7" providerId="LiveId" clId="{78416ED6-1B34-4DF5-8B4A-75AE4BDFF514}" dt="2018-10-17T13:52:44.625" v="1208" actId="1076"/>
          <ac:spMkLst>
            <pc:docMk/>
            <pc:sldMk cId="365679528" sldId="348"/>
            <ac:spMk id="5" creationId="{8D66D98D-B3BA-46F5-AAF2-DE637B6782A2}"/>
          </ac:spMkLst>
        </pc:spChg>
        <pc:picChg chg="add mod">
          <ac:chgData name="Stephen Downes" userId="f0dfc684359bc6c7" providerId="LiveId" clId="{78416ED6-1B34-4DF5-8B4A-75AE4BDFF514}" dt="2018-10-17T13:52:48.438" v="1209" actId="1076"/>
          <ac:picMkLst>
            <pc:docMk/>
            <pc:sldMk cId="365679528" sldId="348"/>
            <ac:picMk id="3" creationId="{8AA029D5-58F2-4400-A97F-A42A41B2E2B2}"/>
          </ac:picMkLst>
        </pc:picChg>
      </pc:sldChg>
      <pc:sldChg chg="addSp modSp">
        <pc:chgData name="Stephen Downes" userId="f0dfc684359bc6c7" providerId="LiveId" clId="{78416ED6-1B34-4DF5-8B4A-75AE4BDFF514}" dt="2018-10-17T14:01:18.149" v="1235" actId="1076"/>
        <pc:sldMkLst>
          <pc:docMk/>
          <pc:sldMk cId="1187995566" sldId="349"/>
        </pc:sldMkLst>
        <pc:picChg chg="add mod">
          <ac:chgData name="Stephen Downes" userId="f0dfc684359bc6c7" providerId="LiveId" clId="{78416ED6-1B34-4DF5-8B4A-75AE4BDFF514}" dt="2018-10-17T14:01:18.149" v="1235" actId="1076"/>
          <ac:picMkLst>
            <pc:docMk/>
            <pc:sldMk cId="1187995566" sldId="349"/>
            <ac:picMk id="3" creationId="{F646E6C5-E584-4D0B-8CAF-01CB4DF10B29}"/>
          </ac:picMkLst>
        </pc:picChg>
      </pc:sldChg>
      <pc:sldChg chg="addSp modSp">
        <pc:chgData name="Stephen Downes" userId="f0dfc684359bc6c7" providerId="LiveId" clId="{78416ED6-1B34-4DF5-8B4A-75AE4BDFF514}" dt="2018-10-17T14:08:12.299" v="1320" actId="20577"/>
        <pc:sldMkLst>
          <pc:docMk/>
          <pc:sldMk cId="3467575992" sldId="350"/>
        </pc:sldMkLst>
        <pc:spChg chg="add mod">
          <ac:chgData name="Stephen Downes" userId="f0dfc684359bc6c7" providerId="LiveId" clId="{78416ED6-1B34-4DF5-8B4A-75AE4BDFF514}" dt="2018-10-17T14:08:12.299" v="1320" actId="20577"/>
          <ac:spMkLst>
            <pc:docMk/>
            <pc:sldMk cId="3467575992" sldId="350"/>
            <ac:spMk id="5" creationId="{B6660D00-C635-403A-9844-7A5CD7E1351B}"/>
          </ac:spMkLst>
        </pc:spChg>
        <pc:picChg chg="add mod">
          <ac:chgData name="Stephen Downes" userId="f0dfc684359bc6c7" providerId="LiveId" clId="{78416ED6-1B34-4DF5-8B4A-75AE4BDFF514}" dt="2018-10-17T14:04:33.671" v="1269" actId="1076"/>
          <ac:picMkLst>
            <pc:docMk/>
            <pc:sldMk cId="3467575992" sldId="350"/>
            <ac:picMk id="3" creationId="{8EFA850F-3265-439B-9192-9847C3D4E6A5}"/>
          </ac:picMkLst>
        </pc:picChg>
      </pc:sldChg>
      <pc:sldChg chg="addSp modSp">
        <pc:chgData name="Stephen Downes" userId="f0dfc684359bc6c7" providerId="LiveId" clId="{78416ED6-1B34-4DF5-8B4A-75AE4BDFF514}" dt="2018-10-17T14:08:29.324" v="1326" actId="1076"/>
        <pc:sldMkLst>
          <pc:docMk/>
          <pc:sldMk cId="2947427419" sldId="351"/>
        </pc:sldMkLst>
        <pc:spChg chg="add mod">
          <ac:chgData name="Stephen Downes" userId="f0dfc684359bc6c7" providerId="LiveId" clId="{78416ED6-1B34-4DF5-8B4A-75AE4BDFF514}" dt="2018-10-17T14:08:29.324" v="1326" actId="1076"/>
          <ac:spMkLst>
            <pc:docMk/>
            <pc:sldMk cId="2947427419" sldId="351"/>
            <ac:spMk id="6" creationId="{18705F84-DFF4-4329-9577-124CFB0A765A}"/>
          </ac:spMkLst>
        </pc:spChg>
        <pc:picChg chg="add mod">
          <ac:chgData name="Stephen Downes" userId="f0dfc684359bc6c7" providerId="LiveId" clId="{78416ED6-1B34-4DF5-8B4A-75AE4BDFF514}" dt="2018-10-17T14:08:05.370" v="1318" actId="1076"/>
          <ac:picMkLst>
            <pc:docMk/>
            <pc:sldMk cId="2947427419" sldId="351"/>
            <ac:picMk id="3" creationId="{64765425-EAB5-4550-A745-4CBBC0DA2E3B}"/>
          </ac:picMkLst>
        </pc:picChg>
      </pc:sldChg>
      <pc:sldChg chg="addSp modSp">
        <pc:chgData name="Stephen Downes" userId="f0dfc684359bc6c7" providerId="LiveId" clId="{78416ED6-1B34-4DF5-8B4A-75AE4BDFF514}" dt="2018-10-17T14:12:29.067" v="1408" actId="1076"/>
        <pc:sldMkLst>
          <pc:docMk/>
          <pc:sldMk cId="125900514" sldId="352"/>
        </pc:sldMkLst>
        <pc:spChg chg="add mod">
          <ac:chgData name="Stephen Downes" userId="f0dfc684359bc6c7" providerId="LiveId" clId="{78416ED6-1B34-4DF5-8B4A-75AE4BDFF514}" dt="2018-10-17T14:12:29.067" v="1408" actId="1076"/>
          <ac:spMkLst>
            <pc:docMk/>
            <pc:sldMk cId="125900514" sldId="352"/>
            <ac:spMk id="5" creationId="{F64C67D8-5D2D-4C40-9478-4E051CCEEC12}"/>
          </ac:spMkLst>
        </pc:spChg>
        <pc:spChg chg="mod">
          <ac:chgData name="Stephen Downes" userId="f0dfc684359bc6c7" providerId="LiveId" clId="{78416ED6-1B34-4DF5-8B4A-75AE4BDFF514}" dt="2018-10-17T14:12:00.309" v="1386" actId="20577"/>
          <ac:spMkLst>
            <pc:docMk/>
            <pc:sldMk cId="125900514" sldId="352"/>
            <ac:spMk id="8" creationId="{3DD9262F-1CC4-49EF-AB5A-67B5261C6477}"/>
          </ac:spMkLst>
        </pc:spChg>
        <pc:picChg chg="add mod">
          <ac:chgData name="Stephen Downes" userId="f0dfc684359bc6c7" providerId="LiveId" clId="{78416ED6-1B34-4DF5-8B4A-75AE4BDFF514}" dt="2018-10-17T14:12:05.354" v="1387" actId="1076"/>
          <ac:picMkLst>
            <pc:docMk/>
            <pc:sldMk cId="125900514" sldId="352"/>
            <ac:picMk id="2" creationId="{F5BC1D53-68C0-4B51-B3B8-719C3A73DF04}"/>
          </ac:picMkLst>
        </pc:picChg>
      </pc:sldChg>
      <pc:sldChg chg="addSp modSp">
        <pc:chgData name="Stephen Downes" userId="f0dfc684359bc6c7" providerId="LiveId" clId="{78416ED6-1B34-4DF5-8B4A-75AE4BDFF514}" dt="2018-10-17T14:19:13.554" v="1608" actId="1076"/>
        <pc:sldMkLst>
          <pc:docMk/>
          <pc:sldMk cId="144307197" sldId="353"/>
        </pc:sldMkLst>
        <pc:spChg chg="add mod">
          <ac:chgData name="Stephen Downes" userId="f0dfc684359bc6c7" providerId="LiveId" clId="{78416ED6-1B34-4DF5-8B4A-75AE4BDFF514}" dt="2018-10-17T14:19:13.554" v="1608" actId="1076"/>
          <ac:spMkLst>
            <pc:docMk/>
            <pc:sldMk cId="144307197" sldId="353"/>
            <ac:spMk id="5" creationId="{C643E823-9A42-49EB-9CB7-5D39F08A14CE}"/>
          </ac:spMkLst>
        </pc:spChg>
        <pc:picChg chg="add mod">
          <ac:chgData name="Stephen Downes" userId="f0dfc684359bc6c7" providerId="LiveId" clId="{78416ED6-1B34-4DF5-8B4A-75AE4BDFF514}" dt="2018-10-17T14:18:27.444" v="1558" actId="1076"/>
          <ac:picMkLst>
            <pc:docMk/>
            <pc:sldMk cId="144307197" sldId="353"/>
            <ac:picMk id="3" creationId="{A71CB48C-A231-49EC-BADF-5BBBB77D7BD6}"/>
          </ac:picMkLst>
        </pc:picChg>
      </pc:sldChg>
      <pc:sldChg chg="addSp modSp">
        <pc:chgData name="Stephen Downes" userId="f0dfc684359bc6c7" providerId="LiveId" clId="{78416ED6-1B34-4DF5-8B4A-75AE4BDFF514}" dt="2018-10-17T14:20:54.842" v="1612" actId="1076"/>
        <pc:sldMkLst>
          <pc:docMk/>
          <pc:sldMk cId="444733848" sldId="354"/>
        </pc:sldMkLst>
        <pc:spChg chg="mod">
          <ac:chgData name="Stephen Downes" userId="f0dfc684359bc6c7" providerId="LiveId" clId="{78416ED6-1B34-4DF5-8B4A-75AE4BDFF514}" dt="2018-10-17T14:20:47.844" v="1609" actId="14100"/>
          <ac:spMkLst>
            <pc:docMk/>
            <pc:sldMk cId="444733848" sldId="354"/>
            <ac:spMk id="8" creationId="{3DD9262F-1CC4-49EF-AB5A-67B5261C6477}"/>
          </ac:spMkLst>
        </pc:spChg>
        <pc:picChg chg="add mod">
          <ac:chgData name="Stephen Downes" userId="f0dfc684359bc6c7" providerId="LiveId" clId="{78416ED6-1B34-4DF5-8B4A-75AE4BDFF514}" dt="2018-10-17T14:20:54.842" v="1612" actId="1076"/>
          <ac:picMkLst>
            <pc:docMk/>
            <pc:sldMk cId="444733848" sldId="354"/>
            <ac:picMk id="2" creationId="{877EE6DE-C8C6-4AA9-ABD4-E289EF9CF0AC}"/>
          </ac:picMkLst>
        </pc:picChg>
      </pc:sldChg>
      <pc:sldChg chg="addSp modSp">
        <pc:chgData name="Stephen Downes" userId="f0dfc684359bc6c7" providerId="LiveId" clId="{78416ED6-1B34-4DF5-8B4A-75AE4BDFF514}" dt="2018-10-17T14:25:02.594" v="1684" actId="1076"/>
        <pc:sldMkLst>
          <pc:docMk/>
          <pc:sldMk cId="2060483119" sldId="355"/>
        </pc:sldMkLst>
        <pc:spChg chg="add mod">
          <ac:chgData name="Stephen Downes" userId="f0dfc684359bc6c7" providerId="LiveId" clId="{78416ED6-1B34-4DF5-8B4A-75AE4BDFF514}" dt="2018-10-17T14:25:02.594" v="1684" actId="1076"/>
          <ac:spMkLst>
            <pc:docMk/>
            <pc:sldMk cId="2060483119" sldId="355"/>
            <ac:spMk id="5" creationId="{EC317157-899C-41EF-B45D-E8154E4B0FC2}"/>
          </ac:spMkLst>
        </pc:spChg>
        <pc:spChg chg="mod">
          <ac:chgData name="Stephen Downes" userId="f0dfc684359bc6c7" providerId="LiveId" clId="{78416ED6-1B34-4DF5-8B4A-75AE4BDFF514}" dt="2018-10-17T14:24:02.071" v="1647" actId="14100"/>
          <ac:spMkLst>
            <pc:docMk/>
            <pc:sldMk cId="2060483119" sldId="355"/>
            <ac:spMk id="8" creationId="{3DD9262F-1CC4-49EF-AB5A-67B5261C6477}"/>
          </ac:spMkLst>
        </pc:spChg>
        <pc:picChg chg="add mod">
          <ac:chgData name="Stephen Downes" userId="f0dfc684359bc6c7" providerId="LiveId" clId="{78416ED6-1B34-4DF5-8B4A-75AE4BDFF514}" dt="2018-10-17T14:24:03.918" v="1648" actId="1076"/>
          <ac:picMkLst>
            <pc:docMk/>
            <pc:sldMk cId="2060483119" sldId="355"/>
            <ac:picMk id="3" creationId="{006D05CD-8C78-4327-8FBC-43CD8B9BF135}"/>
          </ac:picMkLst>
        </pc:picChg>
      </pc:sldChg>
      <pc:sldChg chg="addSp delSp modSp">
        <pc:chgData name="Stephen Downes" userId="f0dfc684359bc6c7" providerId="LiveId" clId="{78416ED6-1B34-4DF5-8B4A-75AE4BDFF514}" dt="2018-10-17T14:30:11.718" v="1722" actId="1076"/>
        <pc:sldMkLst>
          <pc:docMk/>
          <pc:sldMk cId="3720276902" sldId="356"/>
        </pc:sldMkLst>
        <pc:spChg chg="add mod">
          <ac:chgData name="Stephen Downes" userId="f0dfc684359bc6c7" providerId="LiveId" clId="{78416ED6-1B34-4DF5-8B4A-75AE4BDFF514}" dt="2018-10-17T14:30:11.718" v="1722" actId="1076"/>
          <ac:spMkLst>
            <pc:docMk/>
            <pc:sldMk cId="3720276902" sldId="356"/>
            <ac:spMk id="5" creationId="{C26B10A8-9F16-4ED6-B96F-77AF013EDDE0}"/>
          </ac:spMkLst>
        </pc:spChg>
        <pc:spChg chg="mod">
          <ac:chgData name="Stephen Downes" userId="f0dfc684359bc6c7" providerId="LiveId" clId="{78416ED6-1B34-4DF5-8B4A-75AE4BDFF514}" dt="2018-10-17T13:36:08.270" v="952" actId="20577"/>
          <ac:spMkLst>
            <pc:docMk/>
            <pc:sldMk cId="3720276902" sldId="356"/>
            <ac:spMk id="8" creationId="{3DD9262F-1CC4-49EF-AB5A-67B5261C6477}"/>
          </ac:spMkLst>
        </pc:spChg>
        <pc:graphicFrameChg chg="add del mod">
          <ac:chgData name="Stephen Downes" userId="f0dfc684359bc6c7" providerId="LiveId" clId="{78416ED6-1B34-4DF5-8B4A-75AE4BDFF514}" dt="2018-10-17T14:29:07.826" v="1699" actId="478"/>
          <ac:graphicFrameMkLst>
            <pc:docMk/>
            <pc:sldMk cId="3720276902" sldId="356"/>
            <ac:graphicFrameMk id="2" creationId="{8FF974E2-7315-46C4-A91D-EC4E68797FFE}"/>
          </ac:graphicFrameMkLst>
        </pc:graphicFrameChg>
        <pc:picChg chg="add mod">
          <ac:chgData name="Stephen Downes" userId="f0dfc684359bc6c7" providerId="LiveId" clId="{78416ED6-1B34-4DF5-8B4A-75AE4BDFF514}" dt="2018-10-17T14:29:32.191" v="1702" actId="1076"/>
          <ac:picMkLst>
            <pc:docMk/>
            <pc:sldMk cId="3720276902" sldId="356"/>
            <ac:picMk id="3" creationId="{01DCCDA3-2ABD-45FE-9D8C-EED95CE9457C}"/>
          </ac:picMkLst>
        </pc:picChg>
      </pc:sldChg>
      <pc:sldChg chg="addSp modSp">
        <pc:chgData name="Stephen Downes" userId="f0dfc684359bc6c7" providerId="LiveId" clId="{78416ED6-1B34-4DF5-8B4A-75AE4BDFF514}" dt="2018-10-17T14:36:27.890" v="1807" actId="1076"/>
        <pc:sldMkLst>
          <pc:docMk/>
          <pc:sldMk cId="2251969435" sldId="357"/>
        </pc:sldMkLst>
        <pc:spChg chg="mod">
          <ac:chgData name="Stephen Downes" userId="f0dfc684359bc6c7" providerId="LiveId" clId="{78416ED6-1B34-4DF5-8B4A-75AE4BDFF514}" dt="2018-10-17T13:27:03.118" v="585" actId="14100"/>
          <ac:spMkLst>
            <pc:docMk/>
            <pc:sldMk cId="2251969435" sldId="357"/>
            <ac:spMk id="4" creationId="{31D88C21-F808-4108-877D-697A443C88DA}"/>
          </ac:spMkLst>
        </pc:spChg>
        <pc:spChg chg="add mod">
          <ac:chgData name="Stephen Downes" userId="f0dfc684359bc6c7" providerId="LiveId" clId="{78416ED6-1B34-4DF5-8B4A-75AE4BDFF514}" dt="2018-10-17T14:36:27.890" v="1807" actId="1076"/>
          <ac:spMkLst>
            <pc:docMk/>
            <pc:sldMk cId="2251969435" sldId="357"/>
            <ac:spMk id="6" creationId="{CAEAAA5E-37F0-47EE-A72E-7185BD2CB6B3}"/>
          </ac:spMkLst>
        </pc:spChg>
        <pc:spChg chg="mod">
          <ac:chgData name="Stephen Downes" userId="f0dfc684359bc6c7" providerId="LiveId" clId="{78416ED6-1B34-4DF5-8B4A-75AE4BDFF514}" dt="2018-10-17T14:35:50.510" v="1795" actId="14100"/>
          <ac:spMkLst>
            <pc:docMk/>
            <pc:sldMk cId="2251969435" sldId="357"/>
            <ac:spMk id="8" creationId="{3DD9262F-1CC4-49EF-AB5A-67B5261C6477}"/>
          </ac:spMkLst>
        </pc:spChg>
        <pc:picChg chg="add mod">
          <ac:chgData name="Stephen Downes" userId="f0dfc684359bc6c7" providerId="LiveId" clId="{78416ED6-1B34-4DF5-8B4A-75AE4BDFF514}" dt="2018-10-17T14:35:53.290" v="1796" actId="1076"/>
          <ac:picMkLst>
            <pc:docMk/>
            <pc:sldMk cId="2251969435" sldId="357"/>
            <ac:picMk id="3" creationId="{5E8C06D7-28C3-42C6-9D07-2247655BC084}"/>
          </ac:picMkLst>
        </pc:picChg>
      </pc:sldChg>
      <pc:sldChg chg="addSp modSp">
        <pc:chgData name="Stephen Downes" userId="f0dfc684359bc6c7" providerId="LiveId" clId="{78416ED6-1B34-4DF5-8B4A-75AE4BDFF514}" dt="2018-10-17T14:42:10.391" v="1852" actId="1076"/>
        <pc:sldMkLst>
          <pc:docMk/>
          <pc:sldMk cId="3789669388" sldId="358"/>
        </pc:sldMkLst>
        <pc:spChg chg="mod">
          <ac:chgData name="Stephen Downes" userId="f0dfc684359bc6c7" providerId="LiveId" clId="{78416ED6-1B34-4DF5-8B4A-75AE4BDFF514}" dt="2018-10-17T13:27:12.199" v="587" actId="14100"/>
          <ac:spMkLst>
            <pc:docMk/>
            <pc:sldMk cId="3789669388" sldId="358"/>
            <ac:spMk id="4" creationId="{31D88C21-F808-4108-877D-697A443C88DA}"/>
          </ac:spMkLst>
        </pc:spChg>
        <pc:spChg chg="add mod">
          <ac:chgData name="Stephen Downes" userId="f0dfc684359bc6c7" providerId="LiveId" clId="{78416ED6-1B34-4DF5-8B4A-75AE4BDFF514}" dt="2018-10-17T14:42:10.391" v="1852" actId="1076"/>
          <ac:spMkLst>
            <pc:docMk/>
            <pc:sldMk cId="3789669388" sldId="358"/>
            <ac:spMk id="5" creationId="{7E55A006-1671-4828-B4CB-1E289C921441}"/>
          </ac:spMkLst>
        </pc:spChg>
        <pc:spChg chg="mod">
          <ac:chgData name="Stephen Downes" userId="f0dfc684359bc6c7" providerId="LiveId" clId="{78416ED6-1B34-4DF5-8B4A-75AE4BDFF514}" dt="2018-10-17T14:39:53.252" v="1829" actId="14100"/>
          <ac:spMkLst>
            <pc:docMk/>
            <pc:sldMk cId="3789669388" sldId="358"/>
            <ac:spMk id="8" creationId="{3DD9262F-1CC4-49EF-AB5A-67B5261C6477}"/>
          </ac:spMkLst>
        </pc:spChg>
        <pc:picChg chg="add mod">
          <ac:chgData name="Stephen Downes" userId="f0dfc684359bc6c7" providerId="LiveId" clId="{78416ED6-1B34-4DF5-8B4A-75AE4BDFF514}" dt="2018-10-17T14:39:59.356" v="1831" actId="1076"/>
          <ac:picMkLst>
            <pc:docMk/>
            <pc:sldMk cId="3789669388" sldId="358"/>
            <ac:picMk id="3" creationId="{10BA4E81-2C9D-4616-820F-DCD56CD570C6}"/>
          </ac:picMkLst>
        </pc:picChg>
      </pc:sldChg>
      <pc:sldChg chg="addSp modSp add del">
        <pc:chgData name="Stephen Downes" userId="f0dfc684359bc6c7" providerId="LiveId" clId="{78416ED6-1B34-4DF5-8B4A-75AE4BDFF514}" dt="2018-10-17T15:00:14.556" v="2045" actId="1076"/>
        <pc:sldMkLst>
          <pc:docMk/>
          <pc:sldMk cId="989657161" sldId="365"/>
        </pc:sldMkLst>
        <pc:spChg chg="mod">
          <ac:chgData name="Stephen Downes" userId="f0dfc684359bc6c7" providerId="LiveId" clId="{78416ED6-1B34-4DF5-8B4A-75AE4BDFF514}" dt="2018-10-17T13:06:16.218" v="71" actId="20577"/>
          <ac:spMkLst>
            <pc:docMk/>
            <pc:sldMk cId="989657161" sldId="365"/>
            <ac:spMk id="2" creationId="{96CE074B-5586-4AF7-9BE9-947ADC06588B}"/>
          </ac:spMkLst>
        </pc:spChg>
        <pc:picChg chg="add mod">
          <ac:chgData name="Stephen Downes" userId="f0dfc684359bc6c7" providerId="LiveId" clId="{78416ED6-1B34-4DF5-8B4A-75AE4BDFF514}" dt="2018-10-17T15:00:14.556" v="2045" actId="1076"/>
          <ac:picMkLst>
            <pc:docMk/>
            <pc:sldMk cId="989657161" sldId="365"/>
            <ac:picMk id="3" creationId="{7DC28636-4A40-44FB-B534-201FA26CBE8C}"/>
          </ac:picMkLst>
        </pc:picChg>
      </pc:sldChg>
      <pc:sldChg chg="del">
        <pc:chgData name="Stephen Downes" userId="f0dfc684359bc6c7" providerId="LiveId" clId="{78416ED6-1B34-4DF5-8B4A-75AE4BDFF514}" dt="2018-10-17T13:06:31.999" v="101" actId="2696"/>
        <pc:sldMkLst>
          <pc:docMk/>
          <pc:sldMk cId="1332195" sldId="366"/>
        </pc:sldMkLst>
      </pc:sldChg>
      <pc:sldChg chg="add del">
        <pc:chgData name="Stephen Downes" userId="f0dfc684359bc6c7" providerId="LiveId" clId="{78416ED6-1B34-4DF5-8B4A-75AE4BDFF514}" dt="2018-10-17T14:43:53.160" v="1875" actId="2696"/>
        <pc:sldMkLst>
          <pc:docMk/>
          <pc:sldMk cId="645834894" sldId="366"/>
        </pc:sldMkLst>
      </pc:sldChg>
      <pc:sldChg chg="del">
        <pc:chgData name="Stephen Downes" userId="f0dfc684359bc6c7" providerId="LiveId" clId="{78416ED6-1B34-4DF5-8B4A-75AE4BDFF514}" dt="2018-10-17T13:06:31.950" v="100" actId="2696"/>
        <pc:sldMkLst>
          <pc:docMk/>
          <pc:sldMk cId="1545229393" sldId="367"/>
        </pc:sldMkLst>
      </pc:sldChg>
      <pc:sldChg chg="add del">
        <pc:chgData name="Stephen Downes" userId="f0dfc684359bc6c7" providerId="LiveId" clId="{78416ED6-1B34-4DF5-8B4A-75AE4BDFF514}" dt="2018-10-17T14:43:53.146" v="1874" actId="2696"/>
        <pc:sldMkLst>
          <pc:docMk/>
          <pc:sldMk cId="2659028116" sldId="367"/>
        </pc:sldMkLst>
      </pc:sldChg>
      <pc:sldChg chg="addSp modSp add">
        <pc:chgData name="Stephen Downes" userId="f0dfc684359bc6c7" providerId="LiveId" clId="{78416ED6-1B34-4DF5-8B4A-75AE4BDFF514}" dt="2018-10-17T15:02:55.345" v="2054" actId="1076"/>
        <pc:sldMkLst>
          <pc:docMk/>
          <pc:sldMk cId="195502577" sldId="368"/>
        </pc:sldMkLst>
        <pc:spChg chg="mod">
          <ac:chgData name="Stephen Downes" userId="f0dfc684359bc6c7" providerId="LiveId" clId="{78416ED6-1B34-4DF5-8B4A-75AE4BDFF514}" dt="2018-10-17T15:01:00.144" v="2048" actId="14100"/>
          <ac:spMkLst>
            <pc:docMk/>
            <pc:sldMk cId="195502577" sldId="368"/>
            <ac:spMk id="2" creationId="{96CE074B-5586-4AF7-9BE9-947ADC06588B}"/>
          </ac:spMkLst>
        </pc:spChg>
        <pc:picChg chg="add mod">
          <ac:chgData name="Stephen Downes" userId="f0dfc684359bc6c7" providerId="LiveId" clId="{78416ED6-1B34-4DF5-8B4A-75AE4BDFF514}" dt="2018-10-17T15:02:55.345" v="2054" actId="1076"/>
          <ac:picMkLst>
            <pc:docMk/>
            <pc:sldMk cId="195502577" sldId="368"/>
            <ac:picMk id="3" creationId="{9311BC2A-2498-498F-ADB5-1BD3B4B27E2B}"/>
          </ac:picMkLst>
        </pc:picChg>
      </pc:sldChg>
      <pc:sldChg chg="del">
        <pc:chgData name="Stephen Downes" userId="f0dfc684359bc6c7" providerId="LiveId" clId="{78416ED6-1B34-4DF5-8B4A-75AE4BDFF514}" dt="2018-10-17T13:05:36.538" v="36" actId="2696"/>
        <pc:sldMkLst>
          <pc:docMk/>
          <pc:sldMk cId="1055982863" sldId="368"/>
        </pc:sldMkLst>
      </pc:sldChg>
      <pc:sldChg chg="addSp modSp add">
        <pc:chgData name="Stephen Downes" userId="f0dfc684359bc6c7" providerId="LiveId" clId="{78416ED6-1B34-4DF5-8B4A-75AE4BDFF514}" dt="2018-10-17T15:07:06.963" v="2071" actId="1076"/>
        <pc:sldMkLst>
          <pc:docMk/>
          <pc:sldMk cId="557358231" sldId="369"/>
        </pc:sldMkLst>
        <pc:spChg chg="mod">
          <ac:chgData name="Stephen Downes" userId="f0dfc684359bc6c7" providerId="LiveId" clId="{78416ED6-1B34-4DF5-8B4A-75AE4BDFF514}" dt="2018-10-17T13:07:18.719" v="170" actId="27636"/>
          <ac:spMkLst>
            <pc:docMk/>
            <pc:sldMk cId="557358231" sldId="369"/>
            <ac:spMk id="2" creationId="{96CE074B-5586-4AF7-9BE9-947ADC06588B}"/>
          </ac:spMkLst>
        </pc:spChg>
        <pc:picChg chg="add mod">
          <ac:chgData name="Stephen Downes" userId="f0dfc684359bc6c7" providerId="LiveId" clId="{78416ED6-1B34-4DF5-8B4A-75AE4BDFF514}" dt="2018-10-17T15:07:06.963" v="2071" actId="1076"/>
          <ac:picMkLst>
            <pc:docMk/>
            <pc:sldMk cId="557358231" sldId="369"/>
            <ac:picMk id="3" creationId="{24873C0F-E13D-42D0-8590-E9AD00A3EFA1}"/>
          </ac:picMkLst>
        </pc:picChg>
      </pc:sldChg>
      <pc:sldChg chg="del">
        <pc:chgData name="Stephen Downes" userId="f0dfc684359bc6c7" providerId="LiveId" clId="{78416ED6-1B34-4DF5-8B4A-75AE4BDFF514}" dt="2018-10-17T13:06:31.731" v="72" actId="2696"/>
        <pc:sldMkLst>
          <pc:docMk/>
          <pc:sldMk cId="2772861826" sldId="369"/>
        </pc:sldMkLst>
      </pc:sldChg>
      <pc:sldChg chg="add del">
        <pc:chgData name="Stephen Downes" userId="f0dfc684359bc6c7" providerId="LiveId" clId="{78416ED6-1B34-4DF5-8B4A-75AE4BDFF514}" dt="2018-10-17T14:43:53.109" v="1873" actId="2696"/>
        <pc:sldMkLst>
          <pc:docMk/>
          <pc:sldMk cId="1622235912" sldId="370"/>
        </pc:sldMkLst>
      </pc:sldChg>
      <pc:sldChg chg="del">
        <pc:chgData name="Stephen Downes" userId="f0dfc684359bc6c7" providerId="LiveId" clId="{78416ED6-1B34-4DF5-8B4A-75AE4BDFF514}" dt="2018-10-17T13:06:31.936" v="99" actId="2696"/>
        <pc:sldMkLst>
          <pc:docMk/>
          <pc:sldMk cId="2976982093" sldId="370"/>
        </pc:sldMkLst>
      </pc:sldChg>
      <pc:sldChg chg="add del">
        <pc:chgData name="Stephen Downes" userId="f0dfc684359bc6c7" providerId="LiveId" clId="{78416ED6-1B34-4DF5-8B4A-75AE4BDFF514}" dt="2018-10-17T14:43:53.224" v="1877" actId="2696"/>
        <pc:sldMkLst>
          <pc:docMk/>
          <pc:sldMk cId="631807922" sldId="371"/>
        </pc:sldMkLst>
      </pc:sldChg>
      <pc:sldChg chg="del">
        <pc:chgData name="Stephen Downes" userId="f0dfc684359bc6c7" providerId="LiveId" clId="{78416ED6-1B34-4DF5-8B4A-75AE4BDFF514}" dt="2018-10-17T13:06:32.015" v="103" actId="2696"/>
        <pc:sldMkLst>
          <pc:docMk/>
          <pc:sldMk cId="1031404465" sldId="371"/>
        </pc:sldMkLst>
      </pc:sldChg>
      <pc:sldChg chg="del">
        <pc:chgData name="Stephen Downes" userId="f0dfc684359bc6c7" providerId="LiveId" clId="{78416ED6-1B34-4DF5-8B4A-75AE4BDFF514}" dt="2018-10-17T13:05:13.669" v="0" actId="2696"/>
        <pc:sldMkLst>
          <pc:docMk/>
          <pc:sldMk cId="355321924" sldId="372"/>
        </pc:sldMkLst>
      </pc:sldChg>
      <pc:sldChg chg="addSp modSp add ord">
        <pc:chgData name="Stephen Downes" userId="f0dfc684359bc6c7" providerId="LiveId" clId="{78416ED6-1B34-4DF5-8B4A-75AE4BDFF514}" dt="2018-10-17T13:45:45.841" v="1134" actId="1076"/>
        <pc:sldMkLst>
          <pc:docMk/>
          <pc:sldMk cId="2120378815" sldId="372"/>
        </pc:sldMkLst>
        <pc:spChg chg="mod">
          <ac:chgData name="Stephen Downes" userId="f0dfc684359bc6c7" providerId="LiveId" clId="{78416ED6-1B34-4DF5-8B4A-75AE4BDFF514}" dt="2018-10-17T13:27:59.308" v="591" actId="1076"/>
          <ac:spMkLst>
            <pc:docMk/>
            <pc:sldMk cId="2120378815" sldId="372"/>
            <ac:spMk id="4" creationId="{31D88C21-F808-4108-877D-697A443C88DA}"/>
          </ac:spMkLst>
        </pc:spChg>
        <pc:spChg chg="add mod">
          <ac:chgData name="Stephen Downes" userId="f0dfc684359bc6c7" providerId="LiveId" clId="{78416ED6-1B34-4DF5-8B4A-75AE4BDFF514}" dt="2018-10-17T13:45:45.841" v="1134" actId="1076"/>
          <ac:spMkLst>
            <pc:docMk/>
            <pc:sldMk cId="2120378815" sldId="372"/>
            <ac:spMk id="6" creationId="{BC4BE229-AB7B-4DD9-B376-2DF41F2CC9C4}"/>
          </ac:spMkLst>
        </pc:spChg>
        <pc:spChg chg="mod">
          <ac:chgData name="Stephen Downes" userId="f0dfc684359bc6c7" providerId="LiveId" clId="{78416ED6-1B34-4DF5-8B4A-75AE4BDFF514}" dt="2018-10-17T13:21:54.028" v="526" actId="1076"/>
          <ac:spMkLst>
            <pc:docMk/>
            <pc:sldMk cId="2120378815" sldId="372"/>
            <ac:spMk id="8" creationId="{3DD9262F-1CC4-49EF-AB5A-67B5261C6477}"/>
          </ac:spMkLst>
        </pc:spChg>
        <pc:picChg chg="add mod">
          <ac:chgData name="Stephen Downes" userId="f0dfc684359bc6c7" providerId="LiveId" clId="{78416ED6-1B34-4DF5-8B4A-75AE4BDFF514}" dt="2018-10-17T13:45:31.383" v="1132" actId="1076"/>
          <ac:picMkLst>
            <pc:docMk/>
            <pc:sldMk cId="2120378815" sldId="372"/>
            <ac:picMk id="3" creationId="{261C42E2-CD58-445D-92E2-88D405FB2F38}"/>
          </ac:picMkLst>
        </pc:picChg>
      </pc:sldChg>
      <pc:sldChg chg="add del">
        <pc:chgData name="Stephen Downes" userId="f0dfc684359bc6c7" providerId="LiveId" clId="{78416ED6-1B34-4DF5-8B4A-75AE4BDFF514}" dt="2018-10-17T13:05:33.645" v="33" actId="2696"/>
        <pc:sldMkLst>
          <pc:docMk/>
          <pc:sldMk cId="306115485" sldId="373"/>
        </pc:sldMkLst>
      </pc:sldChg>
      <pc:sldChg chg="addSp modSp add ord">
        <pc:chgData name="Stephen Downes" userId="f0dfc684359bc6c7" providerId="LiveId" clId="{78416ED6-1B34-4DF5-8B4A-75AE4BDFF514}" dt="2018-10-17T13:55:40.285" v="1226" actId="14100"/>
        <pc:sldMkLst>
          <pc:docMk/>
          <pc:sldMk cId="2808169807" sldId="373"/>
        </pc:sldMkLst>
        <pc:spChg chg="mod">
          <ac:chgData name="Stephen Downes" userId="f0dfc684359bc6c7" providerId="LiveId" clId="{78416ED6-1B34-4DF5-8B4A-75AE4BDFF514}" dt="2018-10-17T13:22:00.654" v="527" actId="14100"/>
          <ac:spMkLst>
            <pc:docMk/>
            <pc:sldMk cId="2808169807" sldId="373"/>
            <ac:spMk id="4" creationId="{31D88C21-F808-4108-877D-697A443C88DA}"/>
          </ac:spMkLst>
        </pc:spChg>
        <pc:spChg chg="add mod">
          <ac:chgData name="Stephen Downes" userId="f0dfc684359bc6c7" providerId="LiveId" clId="{78416ED6-1B34-4DF5-8B4A-75AE4BDFF514}" dt="2018-10-17T13:55:40.285" v="1226" actId="14100"/>
          <ac:spMkLst>
            <pc:docMk/>
            <pc:sldMk cId="2808169807" sldId="373"/>
            <ac:spMk id="6" creationId="{C7431F78-FEA6-4E61-BF2F-C8D29AE2679F}"/>
          </ac:spMkLst>
        </pc:spChg>
        <pc:spChg chg="mod">
          <ac:chgData name="Stephen Downes" userId="f0dfc684359bc6c7" providerId="LiveId" clId="{78416ED6-1B34-4DF5-8B4A-75AE4BDFF514}" dt="2018-10-17T13:22:11.118" v="528" actId="1076"/>
          <ac:spMkLst>
            <pc:docMk/>
            <pc:sldMk cId="2808169807" sldId="373"/>
            <ac:spMk id="8" creationId="{3DD9262F-1CC4-49EF-AB5A-67B5261C6477}"/>
          </ac:spMkLst>
        </pc:spChg>
        <pc:picChg chg="add mod">
          <ac:chgData name="Stephen Downes" userId="f0dfc684359bc6c7" providerId="LiveId" clId="{78416ED6-1B34-4DF5-8B4A-75AE4BDFF514}" dt="2018-10-17T13:55:14.400" v="1212" actId="1076"/>
          <ac:picMkLst>
            <pc:docMk/>
            <pc:sldMk cId="2808169807" sldId="373"/>
            <ac:picMk id="3" creationId="{E162DFF6-F110-48AE-A88E-83E01BE1F173}"/>
          </ac:picMkLst>
        </pc:picChg>
      </pc:sldChg>
      <pc:sldChg chg="addSp modSp add ord">
        <pc:chgData name="Stephen Downes" userId="f0dfc684359bc6c7" providerId="LiveId" clId="{78416ED6-1B34-4DF5-8B4A-75AE4BDFF514}" dt="2018-10-17T14:01:34.602" v="1237" actId="1076"/>
        <pc:sldMkLst>
          <pc:docMk/>
          <pc:sldMk cId="1266409817" sldId="374"/>
        </pc:sldMkLst>
        <pc:spChg chg="mod">
          <ac:chgData name="Stephen Downes" userId="f0dfc684359bc6c7" providerId="LiveId" clId="{78416ED6-1B34-4DF5-8B4A-75AE4BDFF514}" dt="2018-10-17T13:24:32.939" v="529" actId="14100"/>
          <ac:spMkLst>
            <pc:docMk/>
            <pc:sldMk cId="1266409817" sldId="374"/>
            <ac:spMk id="4" creationId="{31D88C21-F808-4108-877D-697A443C88DA}"/>
          </ac:spMkLst>
        </pc:spChg>
        <pc:spChg chg="add mod">
          <ac:chgData name="Stephen Downes" userId="f0dfc684359bc6c7" providerId="LiveId" clId="{78416ED6-1B34-4DF5-8B4A-75AE4BDFF514}" dt="2018-10-17T14:01:34.602" v="1237" actId="1076"/>
          <ac:spMkLst>
            <pc:docMk/>
            <pc:sldMk cId="1266409817" sldId="374"/>
            <ac:spMk id="6" creationId="{33AE8297-6C69-41C9-838B-0B08F8934F9A}"/>
          </ac:spMkLst>
        </pc:spChg>
        <pc:spChg chg="mod">
          <ac:chgData name="Stephen Downes" userId="f0dfc684359bc6c7" providerId="LiveId" clId="{78416ED6-1B34-4DF5-8B4A-75AE4BDFF514}" dt="2018-10-17T13:24:36.554" v="530" actId="1076"/>
          <ac:spMkLst>
            <pc:docMk/>
            <pc:sldMk cId="1266409817" sldId="374"/>
            <ac:spMk id="8" creationId="{3DD9262F-1CC4-49EF-AB5A-67B5261C6477}"/>
          </ac:spMkLst>
        </pc:spChg>
        <pc:picChg chg="add mod">
          <ac:chgData name="Stephen Downes" userId="f0dfc684359bc6c7" providerId="LiveId" clId="{78416ED6-1B34-4DF5-8B4A-75AE4BDFF514}" dt="2018-10-17T14:00:35.123" v="1232" actId="1076"/>
          <ac:picMkLst>
            <pc:docMk/>
            <pc:sldMk cId="1266409817" sldId="374"/>
            <ac:picMk id="5" creationId="{DE5400DA-3092-4CC7-AE7B-16735A11A3CF}"/>
          </ac:picMkLst>
        </pc:picChg>
      </pc:sldChg>
      <pc:sldChg chg="addSp modSp add ord">
        <pc:chgData name="Stephen Downes" userId="f0dfc684359bc6c7" providerId="LiveId" clId="{78416ED6-1B34-4DF5-8B4A-75AE4BDFF514}" dt="2018-10-17T14:06:51.112" v="1315" actId="1076"/>
        <pc:sldMkLst>
          <pc:docMk/>
          <pc:sldMk cId="716012946" sldId="375"/>
        </pc:sldMkLst>
        <pc:spChg chg="add mod">
          <ac:chgData name="Stephen Downes" userId="f0dfc684359bc6c7" providerId="LiveId" clId="{78416ED6-1B34-4DF5-8B4A-75AE4BDFF514}" dt="2018-10-17T14:06:51.112" v="1315" actId="1076"/>
          <ac:spMkLst>
            <pc:docMk/>
            <pc:sldMk cId="716012946" sldId="375"/>
            <ac:spMk id="3" creationId="{BE8852EE-6284-403C-BAE8-BACBFF90212A}"/>
          </ac:spMkLst>
        </pc:spChg>
        <pc:spChg chg="mod">
          <ac:chgData name="Stephen Downes" userId="f0dfc684359bc6c7" providerId="LiveId" clId="{78416ED6-1B34-4DF5-8B4A-75AE4BDFF514}" dt="2018-10-17T13:24:42.139" v="531" actId="14100"/>
          <ac:spMkLst>
            <pc:docMk/>
            <pc:sldMk cId="716012946" sldId="375"/>
            <ac:spMk id="4" creationId="{31D88C21-F808-4108-877D-697A443C88DA}"/>
          </ac:spMkLst>
        </pc:spChg>
        <pc:spChg chg="mod">
          <ac:chgData name="Stephen Downes" userId="f0dfc684359bc6c7" providerId="LiveId" clId="{78416ED6-1B34-4DF5-8B4A-75AE4BDFF514}" dt="2018-10-17T14:02:20.690" v="1267" actId="20577"/>
          <ac:spMkLst>
            <pc:docMk/>
            <pc:sldMk cId="716012946" sldId="375"/>
            <ac:spMk id="8" creationId="{3DD9262F-1CC4-49EF-AB5A-67B5261C6477}"/>
          </ac:spMkLst>
        </pc:spChg>
        <pc:picChg chg="add mod">
          <ac:chgData name="Stephen Downes" userId="f0dfc684359bc6c7" providerId="LiveId" clId="{78416ED6-1B34-4DF5-8B4A-75AE4BDFF514}" dt="2018-10-17T14:06:25.551" v="1287" actId="1076"/>
          <ac:picMkLst>
            <pc:docMk/>
            <pc:sldMk cId="716012946" sldId="375"/>
            <ac:picMk id="2" creationId="{065C4D46-8286-4EBD-A761-F746BE604AB1}"/>
          </ac:picMkLst>
        </pc:picChg>
      </pc:sldChg>
      <pc:sldChg chg="addSp modSp add ord">
        <pc:chgData name="Stephen Downes" userId="f0dfc684359bc6c7" providerId="LiveId" clId="{78416ED6-1B34-4DF5-8B4A-75AE4BDFF514}" dt="2018-10-17T14:10:36.688" v="1379" actId="1076"/>
        <pc:sldMkLst>
          <pc:docMk/>
          <pc:sldMk cId="1786174378" sldId="376"/>
        </pc:sldMkLst>
        <pc:spChg chg="mod">
          <ac:chgData name="Stephen Downes" userId="f0dfc684359bc6c7" providerId="LiveId" clId="{78416ED6-1B34-4DF5-8B4A-75AE4BDFF514}" dt="2018-10-17T13:25:50.337" v="551" actId="20577"/>
          <ac:spMkLst>
            <pc:docMk/>
            <pc:sldMk cId="1786174378" sldId="376"/>
            <ac:spMk id="4" creationId="{31D88C21-F808-4108-877D-697A443C88DA}"/>
          </ac:spMkLst>
        </pc:spChg>
        <pc:spChg chg="add mod">
          <ac:chgData name="Stephen Downes" userId="f0dfc684359bc6c7" providerId="LiveId" clId="{78416ED6-1B34-4DF5-8B4A-75AE4BDFF514}" dt="2018-10-17T14:10:36.688" v="1379" actId="1076"/>
          <ac:spMkLst>
            <pc:docMk/>
            <pc:sldMk cId="1786174378" sldId="376"/>
            <ac:spMk id="6" creationId="{941A2395-634A-4504-9723-633345754874}"/>
          </ac:spMkLst>
        </pc:spChg>
        <pc:spChg chg="mod">
          <ac:chgData name="Stephen Downes" userId="f0dfc684359bc6c7" providerId="LiveId" clId="{78416ED6-1B34-4DF5-8B4A-75AE4BDFF514}" dt="2018-10-17T14:09:14.860" v="1375" actId="20577"/>
          <ac:spMkLst>
            <pc:docMk/>
            <pc:sldMk cId="1786174378" sldId="376"/>
            <ac:spMk id="8" creationId="{3DD9262F-1CC4-49EF-AB5A-67B5261C6477}"/>
          </ac:spMkLst>
        </pc:spChg>
        <pc:picChg chg="add mod">
          <ac:chgData name="Stephen Downes" userId="f0dfc684359bc6c7" providerId="LiveId" clId="{78416ED6-1B34-4DF5-8B4A-75AE4BDFF514}" dt="2018-10-17T14:10:16.956" v="1377" actId="1076"/>
          <ac:picMkLst>
            <pc:docMk/>
            <pc:sldMk cId="1786174378" sldId="376"/>
            <ac:picMk id="3" creationId="{5D38239C-8431-4224-B4DA-211BCEED3F70}"/>
          </ac:picMkLst>
        </pc:picChg>
      </pc:sldChg>
      <pc:sldChg chg="addSp modSp add ord">
        <pc:chgData name="Stephen Downes" userId="f0dfc684359bc6c7" providerId="LiveId" clId="{78416ED6-1B34-4DF5-8B4A-75AE4BDFF514}" dt="2018-10-17T14:16:19.837" v="1556" actId="1076"/>
        <pc:sldMkLst>
          <pc:docMk/>
          <pc:sldMk cId="3914913006" sldId="377"/>
        </pc:sldMkLst>
        <pc:spChg chg="mod">
          <ac:chgData name="Stephen Downes" userId="f0dfc684359bc6c7" providerId="LiveId" clId="{78416ED6-1B34-4DF5-8B4A-75AE4BDFF514}" dt="2018-10-17T13:26:14.655" v="576" actId="20577"/>
          <ac:spMkLst>
            <pc:docMk/>
            <pc:sldMk cId="3914913006" sldId="377"/>
            <ac:spMk id="4" creationId="{31D88C21-F808-4108-877D-697A443C88DA}"/>
          </ac:spMkLst>
        </pc:spChg>
        <pc:spChg chg="add mod">
          <ac:chgData name="Stephen Downes" userId="f0dfc684359bc6c7" providerId="LiveId" clId="{78416ED6-1B34-4DF5-8B4A-75AE4BDFF514}" dt="2018-10-17T14:16:19.837" v="1556" actId="1076"/>
          <ac:spMkLst>
            <pc:docMk/>
            <pc:sldMk cId="3914913006" sldId="377"/>
            <ac:spMk id="5" creationId="{C82E3DA2-F9D5-4DA4-82DB-078BF59EBFFB}"/>
          </ac:spMkLst>
        </pc:spChg>
        <pc:spChg chg="mod">
          <ac:chgData name="Stephen Downes" userId="f0dfc684359bc6c7" providerId="LiveId" clId="{78416ED6-1B34-4DF5-8B4A-75AE4BDFF514}" dt="2018-10-17T14:15:25.910" v="1526" actId="14100"/>
          <ac:spMkLst>
            <pc:docMk/>
            <pc:sldMk cId="3914913006" sldId="377"/>
            <ac:spMk id="8" creationId="{3DD9262F-1CC4-49EF-AB5A-67B5261C6477}"/>
          </ac:spMkLst>
        </pc:spChg>
        <pc:picChg chg="add mod">
          <ac:chgData name="Stephen Downes" userId="f0dfc684359bc6c7" providerId="LiveId" clId="{78416ED6-1B34-4DF5-8B4A-75AE4BDFF514}" dt="2018-10-17T14:15:22.596" v="1525" actId="14100"/>
          <ac:picMkLst>
            <pc:docMk/>
            <pc:sldMk cId="3914913006" sldId="377"/>
            <ac:picMk id="3" creationId="{5CF5263F-F40A-4E6E-A379-A82D85BFA2EB}"/>
          </ac:picMkLst>
        </pc:picChg>
      </pc:sldChg>
      <pc:sldChg chg="addSp modSp add ord">
        <pc:chgData name="Stephen Downes" userId="f0dfc684359bc6c7" providerId="LiveId" clId="{78416ED6-1B34-4DF5-8B4A-75AE4BDFF514}" dt="2018-10-17T13:49:36.735" v="1159" actId="20577"/>
        <pc:sldMkLst>
          <pc:docMk/>
          <pc:sldMk cId="1075847106" sldId="378"/>
        </pc:sldMkLst>
        <pc:spChg chg="mod">
          <ac:chgData name="Stephen Downes" userId="f0dfc684359bc6c7" providerId="LiveId" clId="{78416ED6-1B34-4DF5-8B4A-75AE4BDFF514}" dt="2018-10-17T13:30:08.545" v="606" actId="20577"/>
          <ac:spMkLst>
            <pc:docMk/>
            <pc:sldMk cId="1075847106" sldId="378"/>
            <ac:spMk id="4" creationId="{31D88C21-F808-4108-877D-697A443C88DA}"/>
          </ac:spMkLst>
        </pc:spChg>
        <pc:spChg chg="add mod">
          <ac:chgData name="Stephen Downes" userId="f0dfc684359bc6c7" providerId="LiveId" clId="{78416ED6-1B34-4DF5-8B4A-75AE4BDFF514}" dt="2018-10-17T13:49:36.735" v="1159" actId="20577"/>
          <ac:spMkLst>
            <pc:docMk/>
            <pc:sldMk cId="1075847106" sldId="378"/>
            <ac:spMk id="5" creationId="{4B667898-21CE-43C2-9C0E-2A6AFE8EC320}"/>
          </ac:spMkLst>
        </pc:spChg>
        <pc:spChg chg="mod">
          <ac:chgData name="Stephen Downes" userId="f0dfc684359bc6c7" providerId="LiveId" clId="{78416ED6-1B34-4DF5-8B4A-75AE4BDFF514}" dt="2018-10-17T13:49:03.754" v="1138" actId="14100"/>
          <ac:spMkLst>
            <pc:docMk/>
            <pc:sldMk cId="1075847106" sldId="378"/>
            <ac:spMk id="8" creationId="{3DD9262F-1CC4-49EF-AB5A-67B5261C6477}"/>
          </ac:spMkLst>
        </pc:spChg>
        <pc:picChg chg="add mod">
          <ac:chgData name="Stephen Downes" userId="f0dfc684359bc6c7" providerId="LiveId" clId="{78416ED6-1B34-4DF5-8B4A-75AE4BDFF514}" dt="2018-10-17T13:49:05.905" v="1139" actId="1076"/>
          <ac:picMkLst>
            <pc:docMk/>
            <pc:sldMk cId="1075847106" sldId="378"/>
            <ac:picMk id="3" creationId="{D0F2A1A6-811C-451E-8E16-21AC63ACA8F4}"/>
          </ac:picMkLst>
        </pc:picChg>
      </pc:sldChg>
      <pc:sldChg chg="addSp delSp modSp add ord">
        <pc:chgData name="Stephen Downes" userId="f0dfc684359bc6c7" providerId="LiveId" clId="{78416ED6-1B34-4DF5-8B4A-75AE4BDFF514}" dt="2018-10-17T14:22:49.796" v="1643" actId="20577"/>
        <pc:sldMkLst>
          <pc:docMk/>
          <pc:sldMk cId="3733455274" sldId="379"/>
        </pc:sldMkLst>
        <pc:spChg chg="mod">
          <ac:chgData name="Stephen Downes" userId="f0dfc684359bc6c7" providerId="LiveId" clId="{78416ED6-1B34-4DF5-8B4A-75AE4BDFF514}" dt="2018-10-17T13:26:34.140" v="579" actId="14100"/>
          <ac:spMkLst>
            <pc:docMk/>
            <pc:sldMk cId="3733455274" sldId="379"/>
            <ac:spMk id="4" creationId="{31D88C21-F808-4108-877D-697A443C88DA}"/>
          </ac:spMkLst>
        </pc:spChg>
        <pc:spChg chg="mod">
          <ac:chgData name="Stephen Downes" userId="f0dfc684359bc6c7" providerId="LiveId" clId="{78416ED6-1B34-4DF5-8B4A-75AE4BDFF514}" dt="2018-10-17T13:33:34.513" v="766" actId="20577"/>
          <ac:spMkLst>
            <pc:docMk/>
            <pc:sldMk cId="3733455274" sldId="379"/>
            <ac:spMk id="8" creationId="{3DD9262F-1CC4-49EF-AB5A-67B5261C6477}"/>
          </ac:spMkLst>
        </pc:spChg>
        <pc:spChg chg="add mod">
          <ac:chgData name="Stephen Downes" userId="f0dfc684359bc6c7" providerId="LiveId" clId="{78416ED6-1B34-4DF5-8B4A-75AE4BDFF514}" dt="2018-10-17T14:22:49.796" v="1643" actId="20577"/>
          <ac:spMkLst>
            <pc:docMk/>
            <pc:sldMk cId="3733455274" sldId="379"/>
            <ac:spMk id="10" creationId="{7EC7987A-23BB-4034-8972-5723025A3DE5}"/>
          </ac:spMkLst>
        </pc:spChg>
        <pc:picChg chg="add del mod">
          <ac:chgData name="Stephen Downes" userId="f0dfc684359bc6c7" providerId="LiveId" clId="{78416ED6-1B34-4DF5-8B4A-75AE4BDFF514}" dt="2018-10-17T14:21:48.455" v="1614" actId="478"/>
          <ac:picMkLst>
            <pc:docMk/>
            <pc:sldMk cId="3733455274" sldId="379"/>
            <ac:picMk id="3" creationId="{C78514E2-440F-496F-B354-12A611A9B216}"/>
          </ac:picMkLst>
        </pc:picChg>
        <pc:picChg chg="add del mod">
          <ac:chgData name="Stephen Downes" userId="f0dfc684359bc6c7" providerId="LiveId" clId="{78416ED6-1B34-4DF5-8B4A-75AE4BDFF514}" dt="2018-10-17T14:22:01.097" v="1616" actId="478"/>
          <ac:picMkLst>
            <pc:docMk/>
            <pc:sldMk cId="3733455274" sldId="379"/>
            <ac:picMk id="6" creationId="{84EF92F4-1BB7-4980-B493-807ABC6A8ED7}"/>
          </ac:picMkLst>
        </pc:picChg>
        <pc:picChg chg="add mod">
          <ac:chgData name="Stephen Downes" userId="f0dfc684359bc6c7" providerId="LiveId" clId="{78416ED6-1B34-4DF5-8B4A-75AE4BDFF514}" dt="2018-10-17T14:22:21.748" v="1619" actId="1076"/>
          <ac:picMkLst>
            <pc:docMk/>
            <pc:sldMk cId="3733455274" sldId="379"/>
            <ac:picMk id="9" creationId="{508CFC0E-1EB3-4945-8C4C-AB734F19F940}"/>
          </ac:picMkLst>
        </pc:picChg>
      </pc:sldChg>
      <pc:sldChg chg="addSp modSp add ord">
        <pc:chgData name="Stephen Downes" userId="f0dfc684359bc6c7" providerId="LiveId" clId="{78416ED6-1B34-4DF5-8B4A-75AE4BDFF514}" dt="2018-10-17T14:27:09.185" v="1696" actId="20577"/>
        <pc:sldMkLst>
          <pc:docMk/>
          <pc:sldMk cId="3351002660" sldId="380"/>
        </pc:sldMkLst>
        <pc:spChg chg="mod">
          <ac:chgData name="Stephen Downes" userId="f0dfc684359bc6c7" providerId="LiveId" clId="{78416ED6-1B34-4DF5-8B4A-75AE4BDFF514}" dt="2018-10-17T13:26:44.488" v="581" actId="14100"/>
          <ac:spMkLst>
            <pc:docMk/>
            <pc:sldMk cId="3351002660" sldId="380"/>
            <ac:spMk id="4" creationId="{31D88C21-F808-4108-877D-697A443C88DA}"/>
          </ac:spMkLst>
        </pc:spChg>
        <pc:spChg chg="mod">
          <ac:chgData name="Stephen Downes" userId="f0dfc684359bc6c7" providerId="LiveId" clId="{78416ED6-1B34-4DF5-8B4A-75AE4BDFF514}" dt="2018-10-17T14:27:09.185" v="1696" actId="20577"/>
          <ac:spMkLst>
            <pc:docMk/>
            <pc:sldMk cId="3351002660" sldId="380"/>
            <ac:spMk id="8" creationId="{3DD9262F-1CC4-49EF-AB5A-67B5261C6477}"/>
          </ac:spMkLst>
        </pc:spChg>
        <pc:picChg chg="add mod">
          <ac:chgData name="Stephen Downes" userId="f0dfc684359bc6c7" providerId="LiveId" clId="{78416ED6-1B34-4DF5-8B4A-75AE4BDFF514}" dt="2018-10-17T14:27:05.914" v="1689" actId="1076"/>
          <ac:picMkLst>
            <pc:docMk/>
            <pc:sldMk cId="3351002660" sldId="380"/>
            <ac:picMk id="2" creationId="{C4CA2D0D-69E4-4541-BF86-285960548559}"/>
          </ac:picMkLst>
        </pc:picChg>
      </pc:sldChg>
      <pc:sldChg chg="addSp modSp add ord">
        <pc:chgData name="Stephen Downes" userId="f0dfc684359bc6c7" providerId="LiveId" clId="{78416ED6-1B34-4DF5-8B4A-75AE4BDFF514}" dt="2018-10-17T14:32:47.327" v="1761" actId="20577"/>
        <pc:sldMkLst>
          <pc:docMk/>
          <pc:sldMk cId="171424180" sldId="381"/>
        </pc:sldMkLst>
        <pc:spChg chg="mod">
          <ac:chgData name="Stephen Downes" userId="f0dfc684359bc6c7" providerId="LiveId" clId="{78416ED6-1B34-4DF5-8B4A-75AE4BDFF514}" dt="2018-10-17T13:36:41.577" v="963" actId="20577"/>
          <ac:spMkLst>
            <pc:docMk/>
            <pc:sldMk cId="171424180" sldId="381"/>
            <ac:spMk id="4" creationId="{31D88C21-F808-4108-877D-697A443C88DA}"/>
          </ac:spMkLst>
        </pc:spChg>
        <pc:spChg chg="add mod">
          <ac:chgData name="Stephen Downes" userId="f0dfc684359bc6c7" providerId="LiveId" clId="{78416ED6-1B34-4DF5-8B4A-75AE4BDFF514}" dt="2018-10-17T14:32:47.327" v="1761" actId="20577"/>
          <ac:spMkLst>
            <pc:docMk/>
            <pc:sldMk cId="171424180" sldId="381"/>
            <ac:spMk id="5" creationId="{9A426B8D-47B9-4682-B475-BCCD9C937533}"/>
          </ac:spMkLst>
        </pc:spChg>
        <pc:spChg chg="mod">
          <ac:chgData name="Stephen Downes" userId="f0dfc684359bc6c7" providerId="LiveId" clId="{78416ED6-1B34-4DF5-8B4A-75AE4BDFF514}" dt="2018-10-17T14:30:36.620" v="1741" actId="20577"/>
          <ac:spMkLst>
            <pc:docMk/>
            <pc:sldMk cId="171424180" sldId="381"/>
            <ac:spMk id="8" creationId="{3DD9262F-1CC4-49EF-AB5A-67B5261C6477}"/>
          </ac:spMkLst>
        </pc:spChg>
        <pc:picChg chg="add mod ord">
          <ac:chgData name="Stephen Downes" userId="f0dfc684359bc6c7" providerId="LiveId" clId="{78416ED6-1B34-4DF5-8B4A-75AE4BDFF514}" dt="2018-10-17T14:31:39.502" v="1746" actId="14100"/>
          <ac:picMkLst>
            <pc:docMk/>
            <pc:sldMk cId="171424180" sldId="381"/>
            <ac:picMk id="3" creationId="{16D8EB33-99C8-48D9-B69E-C5FACD95DE21}"/>
          </ac:picMkLst>
        </pc:picChg>
      </pc:sldChg>
      <pc:sldChg chg="addSp delSp modSp add ord">
        <pc:chgData name="Stephen Downes" userId="f0dfc684359bc6c7" providerId="LiveId" clId="{78416ED6-1B34-4DF5-8B4A-75AE4BDFF514}" dt="2018-10-17T14:38:34.982" v="1825" actId="20577"/>
        <pc:sldMkLst>
          <pc:docMk/>
          <pc:sldMk cId="2712928766" sldId="382"/>
        </pc:sldMkLst>
        <pc:spChg chg="add del mod">
          <ac:chgData name="Stephen Downes" userId="f0dfc684359bc6c7" providerId="LiveId" clId="{78416ED6-1B34-4DF5-8B4A-75AE4BDFF514}" dt="2018-10-17T14:37:04.519" v="1810"/>
          <ac:spMkLst>
            <pc:docMk/>
            <pc:sldMk cId="2712928766" sldId="382"/>
            <ac:spMk id="2" creationId="{AADA792B-B55C-46ED-9C7F-7E22BF84343B}"/>
          </ac:spMkLst>
        </pc:spChg>
        <pc:spChg chg="add mod">
          <ac:chgData name="Stephen Downes" userId="f0dfc684359bc6c7" providerId="LiveId" clId="{78416ED6-1B34-4DF5-8B4A-75AE4BDFF514}" dt="2018-10-17T14:38:34.982" v="1825" actId="20577"/>
          <ac:spMkLst>
            <pc:docMk/>
            <pc:sldMk cId="2712928766" sldId="382"/>
            <ac:spMk id="5" creationId="{39CEBEE3-7D87-44B5-894C-87E9EC254F98}"/>
          </ac:spMkLst>
        </pc:spChg>
        <pc:picChg chg="add mod">
          <ac:chgData name="Stephen Downes" userId="f0dfc684359bc6c7" providerId="LiveId" clId="{78416ED6-1B34-4DF5-8B4A-75AE4BDFF514}" dt="2018-10-17T14:38:14.953" v="1814" actId="1076"/>
          <ac:picMkLst>
            <pc:docMk/>
            <pc:sldMk cId="2712928766" sldId="382"/>
            <ac:picMk id="3" creationId="{742A4E2E-2D9D-44F2-92B9-034CD452E212}"/>
          </ac:picMkLst>
        </pc:picChg>
        <pc:picChg chg="add del mod">
          <ac:chgData name="Stephen Downes" userId="f0dfc684359bc6c7" providerId="LiveId" clId="{78416ED6-1B34-4DF5-8B4A-75AE4BDFF514}" dt="2018-10-17T14:36:54.807" v="1808"/>
          <ac:picMkLst>
            <pc:docMk/>
            <pc:sldMk cId="2712928766" sldId="382"/>
            <ac:picMk id="1026" creationId="{A45367D1-1134-44F2-8187-EC56831378BF}"/>
          </ac:picMkLst>
        </pc:picChg>
      </pc:sldChg>
      <pc:sldChg chg="addSp add ord">
        <pc:chgData name="Stephen Downes" userId="f0dfc684359bc6c7" providerId="LiveId" clId="{78416ED6-1B34-4DF5-8B4A-75AE4BDFF514}" dt="2018-10-17T14:37:08.192" v="1811"/>
        <pc:sldMkLst>
          <pc:docMk/>
          <pc:sldMk cId="468003247" sldId="383"/>
        </pc:sldMkLst>
        <pc:spChg chg="add">
          <ac:chgData name="Stephen Downes" userId="f0dfc684359bc6c7" providerId="LiveId" clId="{78416ED6-1B34-4DF5-8B4A-75AE4BDFF514}" dt="2018-10-17T14:37:08.192" v="1811"/>
          <ac:spMkLst>
            <pc:docMk/>
            <pc:sldMk cId="468003247" sldId="383"/>
            <ac:spMk id="6" creationId="{FB2F5B86-543D-4A76-97A0-484AC1BF1B3C}"/>
          </ac:spMkLst>
        </pc:spChg>
        <pc:picChg chg="add">
          <ac:chgData name="Stephen Downes" userId="f0dfc684359bc6c7" providerId="LiveId" clId="{78416ED6-1B34-4DF5-8B4A-75AE4BDFF514}" dt="2018-10-17T14:36:57.318" v="1809"/>
          <ac:picMkLst>
            <pc:docMk/>
            <pc:sldMk cId="468003247" sldId="383"/>
            <ac:picMk id="5" creationId="{0901225D-D79D-43C8-BC79-F68F2CB43863}"/>
          </ac:picMkLst>
        </pc:picChg>
      </pc:sldChg>
      <pc:sldChg chg="addSp modSp add">
        <pc:chgData name="Stephen Downes" userId="f0dfc684359bc6c7" providerId="LiveId" clId="{78416ED6-1B34-4DF5-8B4A-75AE4BDFF514}" dt="2018-10-17T15:03:53.507" v="2060" actId="1076"/>
        <pc:sldMkLst>
          <pc:docMk/>
          <pc:sldMk cId="3132272276" sldId="384"/>
        </pc:sldMkLst>
        <pc:spChg chg="mod">
          <ac:chgData name="Stephen Downes" userId="f0dfc684359bc6c7" providerId="LiveId" clId="{78416ED6-1B34-4DF5-8B4A-75AE4BDFF514}" dt="2018-10-17T15:03:44.292" v="2056" actId="14100"/>
          <ac:spMkLst>
            <pc:docMk/>
            <pc:sldMk cId="3132272276" sldId="384"/>
            <ac:spMk id="2" creationId="{96CE074B-5586-4AF7-9BE9-947ADC06588B}"/>
          </ac:spMkLst>
        </pc:spChg>
        <pc:spChg chg="mod">
          <ac:chgData name="Stephen Downes" userId="f0dfc684359bc6c7" providerId="LiveId" clId="{78416ED6-1B34-4DF5-8B4A-75AE4BDFF514}" dt="2018-10-17T13:18:54.294" v="493" actId="20577"/>
          <ac:spMkLst>
            <pc:docMk/>
            <pc:sldMk cId="3132272276" sldId="384"/>
            <ac:spMk id="4" creationId="{F72A16E3-82AF-43C1-A697-96F6AAC567F1}"/>
          </ac:spMkLst>
        </pc:spChg>
        <pc:picChg chg="add mod">
          <ac:chgData name="Stephen Downes" userId="f0dfc684359bc6c7" providerId="LiveId" clId="{78416ED6-1B34-4DF5-8B4A-75AE4BDFF514}" dt="2018-10-17T15:03:53.507" v="2060" actId="1076"/>
          <ac:picMkLst>
            <pc:docMk/>
            <pc:sldMk cId="3132272276" sldId="384"/>
            <ac:picMk id="3" creationId="{758D336A-B419-4C06-91D2-7B1BA336401D}"/>
          </ac:picMkLst>
        </pc:picChg>
      </pc:sldChg>
      <pc:sldChg chg="addSp modSp add ord">
        <pc:chgData name="Stephen Downes" userId="f0dfc684359bc6c7" providerId="LiveId" clId="{78416ED6-1B34-4DF5-8B4A-75AE4BDFF514}" dt="2018-10-17T15:04:31.178" v="2064" actId="1076"/>
        <pc:sldMkLst>
          <pc:docMk/>
          <pc:sldMk cId="1974949208" sldId="385"/>
        </pc:sldMkLst>
        <pc:spChg chg="mod">
          <ac:chgData name="Stephen Downes" userId="f0dfc684359bc6c7" providerId="LiveId" clId="{78416ED6-1B34-4DF5-8B4A-75AE4BDFF514}" dt="2018-10-17T15:04:01.570" v="2061" actId="14100"/>
          <ac:spMkLst>
            <pc:docMk/>
            <pc:sldMk cId="1974949208" sldId="385"/>
            <ac:spMk id="2" creationId="{96CE074B-5586-4AF7-9BE9-947ADC06588B}"/>
          </ac:spMkLst>
        </pc:spChg>
        <pc:spChg chg="mod">
          <ac:chgData name="Stephen Downes" userId="f0dfc684359bc6c7" providerId="LiveId" clId="{78416ED6-1B34-4DF5-8B4A-75AE4BDFF514}" dt="2018-10-17T13:19:31.097" v="502" actId="20577"/>
          <ac:spMkLst>
            <pc:docMk/>
            <pc:sldMk cId="1974949208" sldId="385"/>
            <ac:spMk id="4" creationId="{F72A16E3-82AF-43C1-A697-96F6AAC567F1}"/>
          </ac:spMkLst>
        </pc:spChg>
        <pc:picChg chg="add mod">
          <ac:chgData name="Stephen Downes" userId="f0dfc684359bc6c7" providerId="LiveId" clId="{78416ED6-1B34-4DF5-8B4A-75AE4BDFF514}" dt="2018-10-17T15:04:31.178" v="2064" actId="1076"/>
          <ac:picMkLst>
            <pc:docMk/>
            <pc:sldMk cId="1974949208" sldId="385"/>
            <ac:picMk id="3" creationId="{D40DFEC2-4492-44E5-A7B5-F65086464EB3}"/>
          </ac:picMkLst>
        </pc:picChg>
      </pc:sldChg>
      <pc:sldChg chg="addSp modSp add">
        <pc:chgData name="Stephen Downes" userId="f0dfc684359bc6c7" providerId="LiveId" clId="{78416ED6-1B34-4DF5-8B4A-75AE4BDFF514}" dt="2018-10-17T15:05:26.311" v="2068" actId="1076"/>
        <pc:sldMkLst>
          <pc:docMk/>
          <pc:sldMk cId="289288353" sldId="386"/>
        </pc:sldMkLst>
        <pc:spChg chg="mod">
          <ac:chgData name="Stephen Downes" userId="f0dfc684359bc6c7" providerId="LiveId" clId="{78416ED6-1B34-4DF5-8B4A-75AE4BDFF514}" dt="2018-10-17T15:04:39.202" v="2065" actId="14100"/>
          <ac:spMkLst>
            <pc:docMk/>
            <pc:sldMk cId="289288353" sldId="386"/>
            <ac:spMk id="2" creationId="{96CE074B-5586-4AF7-9BE9-947ADC06588B}"/>
          </ac:spMkLst>
        </pc:spChg>
        <pc:spChg chg="mod">
          <ac:chgData name="Stephen Downes" userId="f0dfc684359bc6c7" providerId="LiveId" clId="{78416ED6-1B34-4DF5-8B4A-75AE4BDFF514}" dt="2018-10-17T13:21:04.192" v="523" actId="20577"/>
          <ac:spMkLst>
            <pc:docMk/>
            <pc:sldMk cId="289288353" sldId="386"/>
            <ac:spMk id="4" creationId="{F72A16E3-82AF-43C1-A697-96F6AAC567F1}"/>
          </ac:spMkLst>
        </pc:spChg>
        <pc:picChg chg="add mod">
          <ac:chgData name="Stephen Downes" userId="f0dfc684359bc6c7" providerId="LiveId" clId="{78416ED6-1B34-4DF5-8B4A-75AE4BDFF514}" dt="2018-10-17T15:05:26.311" v="2068" actId="1076"/>
          <ac:picMkLst>
            <pc:docMk/>
            <pc:sldMk cId="289288353" sldId="386"/>
            <ac:picMk id="3" creationId="{C8C96F8A-71FE-42E9-A71B-69F081F50931}"/>
          </ac:picMkLst>
        </pc:picChg>
      </pc:sldChg>
      <pc:sldChg chg="addSp modSp add">
        <pc:chgData name="Stephen Downes" userId="f0dfc684359bc6c7" providerId="LiveId" clId="{78416ED6-1B34-4DF5-8B4A-75AE4BDFF514}" dt="2018-10-17T15:03:00.576" v="2055"/>
        <pc:sldMkLst>
          <pc:docMk/>
          <pc:sldMk cId="2097915627" sldId="387"/>
        </pc:sldMkLst>
        <pc:spChg chg="mod">
          <ac:chgData name="Stephen Downes" userId="f0dfc684359bc6c7" providerId="LiveId" clId="{78416ED6-1B34-4DF5-8B4A-75AE4BDFF514}" dt="2018-10-17T15:01:13.304" v="2051" actId="27636"/>
          <ac:spMkLst>
            <pc:docMk/>
            <pc:sldMk cId="2097915627" sldId="387"/>
            <ac:spMk id="2" creationId="{96CE074B-5586-4AF7-9BE9-947ADC06588B}"/>
          </ac:spMkLst>
        </pc:spChg>
        <pc:picChg chg="add">
          <ac:chgData name="Stephen Downes" userId="f0dfc684359bc6c7" providerId="LiveId" clId="{78416ED6-1B34-4DF5-8B4A-75AE4BDFF514}" dt="2018-10-17T15:03:00.576" v="2055"/>
          <ac:picMkLst>
            <pc:docMk/>
            <pc:sldMk cId="2097915627" sldId="387"/>
            <ac:picMk id="5" creationId="{855E8006-B6E5-4C7F-8E0D-D68F2B1409C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DADE2-F846-45FD-AFA2-4F39DCDBC2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B31BB4-4273-4262-8D9B-2BA26F9D41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8CA843-947C-4A39-A95D-C2A56EA28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1A465-2A37-4FB0-AB44-56824B7E21AA}" type="datetimeFigureOut">
              <a:rPr lang="en-US" smtClean="0"/>
              <a:t>10/17/2018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1E653B-A80B-40DC-927C-E395EB37D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49D1CF-66A9-4E0F-BC5A-0E1B48C3A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183EA-AB04-45A5-A4B7-B6ECB306A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297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41F4B-0B20-445B-9859-BD9D9C924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5E657C-3079-45CE-933F-D7B2F9AD9E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10DDFA-85C1-4415-AD63-9408D01CF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1A465-2A37-4FB0-AB44-56824B7E21AA}" type="datetimeFigureOut">
              <a:rPr lang="en-US" smtClean="0"/>
              <a:t>10/17/2018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941340-A701-49BC-9C07-10340E017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8409C-AFEC-4974-BC2F-109E89E67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183EA-AB04-45A5-A4B7-B6ECB306A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089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4890E4-1937-4AF0-9280-711AB97DFA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F9390D-6672-4928-B2BA-B408DA4D6F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7BFD1E-382D-4544-99E4-EA811CC90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1A465-2A37-4FB0-AB44-56824B7E21AA}" type="datetimeFigureOut">
              <a:rPr lang="en-US" smtClean="0"/>
              <a:t>10/17/2018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AB482B-6EBD-4A3D-AD1C-DC1FD94A1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A0528C-C07C-496A-B343-8A5FBFBDC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183EA-AB04-45A5-A4B7-B6ECB306A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741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F9759-E605-4499-9660-49595F5E7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6CFE8C-3FD8-459C-83AB-A0AB9256F6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F4B787-8C43-4B95-80BC-26DCF97B9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1A465-2A37-4FB0-AB44-56824B7E21AA}" type="datetimeFigureOut">
              <a:rPr lang="en-US" smtClean="0"/>
              <a:t>10/17/2018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002F52-2F1F-4AA6-93F5-12369A430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EA8036-9EA6-43CD-87FC-988C0A4A7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183EA-AB04-45A5-A4B7-B6ECB306A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115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2BC15-ECFF-4465-9EF4-1BF75C11B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0A4124-3B09-46D0-AB8C-A6F50EAF9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258FDB-8688-4B21-A2F2-9474ECE1D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1A465-2A37-4FB0-AB44-56824B7E21AA}" type="datetimeFigureOut">
              <a:rPr lang="en-US" smtClean="0"/>
              <a:t>10/17/2018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68F7D0-1661-4E16-BF02-5DCAEDA72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A49419-9725-40F3-B2B6-BD46D1CB5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183EA-AB04-45A5-A4B7-B6ECB306A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007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CFE97-244F-4D2C-ADB5-1E416E0C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BF632B-6D50-4CC9-AC56-E525FF4664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721C1E-7F24-4F17-8B2E-291E7836BB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13A68A-0EBF-4401-B794-364C6FBAD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1A465-2A37-4FB0-AB44-56824B7E21AA}" type="datetimeFigureOut">
              <a:rPr lang="en-US" smtClean="0"/>
              <a:t>10/17/2018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70F8D7-E1F6-47BB-A901-E452A156E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49E162-109E-45D6-8E17-18B37B8C8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183EA-AB04-45A5-A4B7-B6ECB306A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797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4059B-F300-47CF-8A75-0C8CDABD3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8A109-1AC5-4AA4-8EC4-E665A4F747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B68A02-1C4F-4DD3-A7FB-5651AD9C71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A301E0-5F0A-4CA2-8F7B-2FF14928DD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27FDCA-FA40-41AF-BE1B-7717230122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EFCDE4-861B-484E-BA46-03DCDD72D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1A465-2A37-4FB0-AB44-56824B7E21AA}" type="datetimeFigureOut">
              <a:rPr lang="en-US" smtClean="0"/>
              <a:t>10/17/2018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E4B161-120A-4202-80B8-701C58C8A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BDF7BC-3D8E-44E6-B484-A667A11BD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183EA-AB04-45A5-A4B7-B6ECB306A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339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75E59-648F-4AA4-94D4-A5A398887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883C78-777E-450D-B764-BE5A1DBE9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1A465-2A37-4FB0-AB44-56824B7E21AA}" type="datetimeFigureOut">
              <a:rPr lang="en-US" smtClean="0"/>
              <a:t>10/17/2018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21E4CE-47DB-4C1B-8799-1F081905A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86F087-82F8-49F1-B3CC-2A6DB3AD4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183EA-AB04-45A5-A4B7-B6ECB306A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139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1B0695-D2B2-4E1A-B8B1-2BBD338A8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1A465-2A37-4FB0-AB44-56824B7E21AA}" type="datetimeFigureOut">
              <a:rPr lang="en-US" smtClean="0"/>
              <a:t>10/17/2018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60429A-9567-401B-8DA0-19450DBBA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87F182-6164-4C95-BD7D-421FC4F31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183EA-AB04-45A5-A4B7-B6ECB306A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178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B7EDD-247A-44DF-BFB3-CC9624630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91A067-1879-4364-965E-06E13E7032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28BC3F-A185-4EA0-8D66-849DA332B0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FAAA53-A7BE-4C86-8E57-2496B9E51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1A465-2A37-4FB0-AB44-56824B7E21AA}" type="datetimeFigureOut">
              <a:rPr lang="en-US" smtClean="0"/>
              <a:t>10/17/2018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CDC5C-8FE3-48A2-BE7B-73ECBC227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8FBE27-DA49-4E86-AD65-8F24A8DCB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183EA-AB04-45A5-A4B7-B6ECB306A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709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AD630-4C47-489B-AC6B-EEEC32707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A195EA-6A33-472B-A8F4-EE6B5B062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988044-F462-4477-B8E5-9B573922AF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2AD3D7-3D77-4E34-91EE-7589B6A2C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1A465-2A37-4FB0-AB44-56824B7E21AA}" type="datetimeFigureOut">
              <a:rPr lang="en-US" smtClean="0"/>
              <a:t>10/17/2018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17A100-D079-43F3-A3C6-F92217AE3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8DF9C9-2B9B-43A1-8527-B5417C989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183EA-AB04-45A5-A4B7-B6ECB306A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624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057E4F-BF13-4FF5-A453-BF20D2263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5359B9-405C-4835-8284-B530269E66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07C367-441C-4CA5-A7DF-954EF70D96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D1A465-2A37-4FB0-AB44-56824B7E21AA}" type="datetimeFigureOut">
              <a:rPr lang="en-US" smtClean="0"/>
              <a:t>10/17/2018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785B8E-26E4-46B1-A291-1CE39F2F1A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ECE5C5-C073-4A3F-B735-0DC2C1AE80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6183EA-AB04-45A5-A4B7-B6ECB306A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697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35C2F5-74DD-4B43-BDFC-C9E113B84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3579"/>
            <a:ext cx="12338613" cy="77404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DA5957-9388-441C-ABDC-E773F1FD56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995" y="174880"/>
            <a:ext cx="11974010" cy="1807798"/>
          </a:xfrm>
        </p:spPr>
        <p:txBody>
          <a:bodyPr>
            <a:normAutofit/>
          </a:bodyPr>
          <a:lstStyle/>
          <a:p>
            <a:pPr algn="l"/>
            <a:r>
              <a:rPr lang="en-US" sz="5400" dirty="0">
                <a:solidFill>
                  <a:schemeClr val="bg1"/>
                </a:solidFill>
              </a:rPr>
              <a:t>Personal Learning vs Personalized Learning</a:t>
            </a:r>
            <a:br>
              <a:rPr lang="en-US" sz="6600" dirty="0">
                <a:solidFill>
                  <a:schemeClr val="bg1"/>
                </a:solidFill>
              </a:rPr>
            </a:br>
            <a:r>
              <a:rPr lang="en-US" sz="6600" dirty="0">
                <a:solidFill>
                  <a:schemeClr val="bg1"/>
                </a:solidFill>
              </a:rPr>
              <a:t>What Needs to Happen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2FD615-A59F-4699-8C8E-9CD77DC31C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5195" y="4923186"/>
            <a:ext cx="2929899" cy="1655762"/>
          </a:xfrm>
        </p:spPr>
        <p:txBody>
          <a:bodyPr>
            <a:normAutofit lnSpcReduction="10000"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Stephen Downes</a:t>
            </a:r>
          </a:p>
          <a:p>
            <a:pPr algn="l"/>
            <a:r>
              <a:rPr lang="en-US" dirty="0">
                <a:solidFill>
                  <a:schemeClr val="bg1"/>
                </a:solidFill>
              </a:rPr>
              <a:t>Online Learning 2018</a:t>
            </a:r>
          </a:p>
          <a:p>
            <a:pPr algn="l"/>
            <a:r>
              <a:rPr lang="en-US" dirty="0">
                <a:solidFill>
                  <a:schemeClr val="bg1"/>
                </a:solidFill>
              </a:rPr>
              <a:t>Toronto, Ontario</a:t>
            </a:r>
          </a:p>
          <a:p>
            <a:pPr algn="l"/>
            <a:r>
              <a:rPr lang="en-US" dirty="0">
                <a:solidFill>
                  <a:schemeClr val="bg1"/>
                </a:solidFill>
              </a:rPr>
              <a:t>October 17, 2018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CC66AD-E51C-4A25-BDDA-E444191C0C10}"/>
              </a:ext>
            </a:extLst>
          </p:cNvPr>
          <p:cNvSpPr txBox="1"/>
          <p:nvPr/>
        </p:nvSpPr>
        <p:spPr>
          <a:xfrm>
            <a:off x="231730" y="6833229"/>
            <a:ext cx="4941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http://www.downes.ca/presentation/497</a:t>
            </a:r>
          </a:p>
        </p:txBody>
      </p:sp>
    </p:spTree>
    <p:extLst>
      <p:ext uri="{BB962C8B-B14F-4D97-AF65-F5344CB8AC3E}">
        <p14:creationId xmlns:p14="http://schemas.microsoft.com/office/powerpoint/2010/main" val="2723862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E074B-5586-4AF7-9BE9-947ADC065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5091" y="416786"/>
            <a:ext cx="7794356" cy="3616991"/>
          </a:xfrm>
        </p:spPr>
        <p:txBody>
          <a:bodyPr>
            <a:normAutofit/>
          </a:bodyPr>
          <a:lstStyle/>
          <a:p>
            <a:r>
              <a:rPr lang="en-US" sz="5400" dirty="0"/>
              <a:t>Choice</a:t>
            </a:r>
            <a:br>
              <a:rPr lang="en-US" sz="5400" dirty="0"/>
            </a:br>
            <a:endParaRPr lang="en-US" sz="5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2A16E3-82AF-43C1-A697-96F6AAC567F1}"/>
              </a:ext>
            </a:extLst>
          </p:cNvPr>
          <p:cNvSpPr txBox="1"/>
          <p:nvPr/>
        </p:nvSpPr>
        <p:spPr>
          <a:xfrm>
            <a:off x="216977" y="816244"/>
            <a:ext cx="3285641" cy="6247864"/>
          </a:xfrm>
          <a:prstGeom prst="rect">
            <a:avLst/>
          </a:prstGeom>
          <a:gradFill>
            <a:gsLst>
              <a:gs pos="68765">
                <a:schemeClr val="bg1">
                  <a:lumMod val="85000"/>
                </a:schemeClr>
              </a:gs>
              <a:gs pos="47851">
                <a:schemeClr val="bg2"/>
              </a:gs>
              <a:gs pos="21000">
                <a:schemeClr val="bg2"/>
              </a:gs>
              <a:gs pos="91500">
                <a:schemeClr val="bg2"/>
              </a:gs>
              <a:gs pos="83000">
                <a:schemeClr val="bg1">
                  <a:lumMod val="8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40000" dirty="0"/>
              <a:t>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8D336A-B419-4C06-91D2-7B1BA3364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3306" y="2397954"/>
            <a:ext cx="4684078" cy="363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2722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593E68-C561-40E1-82D7-6C8339391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3749" y="2533545"/>
            <a:ext cx="6054517" cy="406265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1D88C21-F808-4108-877D-697A443C8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CA" dirty="0"/>
              <a:t>I make my own learning decisions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D9262F-1CC4-49EF-AB5A-67B5261C6477}"/>
              </a:ext>
            </a:extLst>
          </p:cNvPr>
          <p:cNvSpPr txBox="1"/>
          <p:nvPr/>
        </p:nvSpPr>
        <p:spPr>
          <a:xfrm>
            <a:off x="838200" y="1906293"/>
            <a:ext cx="5366288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latin typeface="+mj-lt"/>
              </a:rPr>
              <a:t>My learning choices are directly related to my:</a:t>
            </a:r>
          </a:p>
          <a:p>
            <a:r>
              <a:rPr lang="en-CA" sz="4000" dirty="0">
                <a:latin typeface="+mj-lt"/>
              </a:rPr>
              <a:t>- current projects</a:t>
            </a:r>
          </a:p>
          <a:p>
            <a:r>
              <a:rPr lang="en-CA" sz="4000" dirty="0">
                <a:latin typeface="+mj-lt"/>
              </a:rPr>
              <a:t>- career choices</a:t>
            </a:r>
          </a:p>
          <a:p>
            <a:r>
              <a:rPr lang="en-CA" sz="4000" dirty="0">
                <a:latin typeface="+mj-lt"/>
              </a:rPr>
              <a:t>- opportunities</a:t>
            </a:r>
          </a:p>
          <a:p>
            <a:r>
              <a:rPr lang="en-CA" sz="4000" dirty="0">
                <a:latin typeface="+mj-lt"/>
              </a:rPr>
              <a:t>- needs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3AE87D-3CCC-429A-8F41-2CEC07E8C61D}"/>
              </a:ext>
            </a:extLst>
          </p:cNvPr>
          <p:cNvSpPr txBox="1"/>
          <p:nvPr/>
        </p:nvSpPr>
        <p:spPr>
          <a:xfrm>
            <a:off x="10156557" y="6411531"/>
            <a:ext cx="2314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Image: Wikipedia</a:t>
            </a:r>
          </a:p>
        </p:txBody>
      </p:sp>
    </p:spTree>
    <p:extLst>
      <p:ext uri="{BB962C8B-B14F-4D97-AF65-F5344CB8AC3E}">
        <p14:creationId xmlns:p14="http://schemas.microsoft.com/office/powerpoint/2010/main" val="17222203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1D88C21-F808-4108-877D-697A443C8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4247" y="427877"/>
            <a:ext cx="4406153" cy="1325563"/>
          </a:xfrm>
        </p:spPr>
        <p:txBody>
          <a:bodyPr/>
          <a:lstStyle/>
          <a:p>
            <a:r>
              <a:rPr lang="en-CA" dirty="0"/>
              <a:t>Help me decide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D9262F-1CC4-49EF-AB5A-67B5261C6477}"/>
              </a:ext>
            </a:extLst>
          </p:cNvPr>
          <p:cNvSpPr txBox="1"/>
          <p:nvPr/>
        </p:nvSpPr>
        <p:spPr>
          <a:xfrm>
            <a:off x="6414247" y="1997541"/>
            <a:ext cx="5366288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latin typeface="+mj-lt"/>
              </a:rPr>
              <a:t>We need systems that show the relation between specific learning goals and our  career choices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1C42E2-CD58-445D-92E2-88D405FB2F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17" y="1611824"/>
            <a:ext cx="5229981" cy="43618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4BE229-AB7B-4DD9-B376-2DF41F2CC9C4}"/>
              </a:ext>
            </a:extLst>
          </p:cNvPr>
          <p:cNvSpPr txBox="1"/>
          <p:nvPr/>
        </p:nvSpPr>
        <p:spPr>
          <a:xfrm>
            <a:off x="573438" y="6204887"/>
            <a:ext cx="2314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Image: Wikipedia</a:t>
            </a:r>
          </a:p>
        </p:txBody>
      </p:sp>
    </p:spTree>
    <p:extLst>
      <p:ext uri="{BB962C8B-B14F-4D97-AF65-F5344CB8AC3E}">
        <p14:creationId xmlns:p14="http://schemas.microsoft.com/office/powerpoint/2010/main" val="2120378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1D88C21-F808-4108-877D-697A443C8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CA" dirty="0"/>
              <a:t>I make my own learning decisions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D9262F-1CC4-49EF-AB5A-67B5261C6477}"/>
              </a:ext>
            </a:extLst>
          </p:cNvPr>
          <p:cNvSpPr txBox="1"/>
          <p:nvPr/>
        </p:nvSpPr>
        <p:spPr>
          <a:xfrm>
            <a:off x="838199" y="1906293"/>
            <a:ext cx="5629759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latin typeface="+mj-lt"/>
              </a:rPr>
              <a:t>I selected my own learning resources to suit my:</a:t>
            </a:r>
          </a:p>
          <a:p>
            <a:r>
              <a:rPr lang="en-CA" sz="4000" dirty="0">
                <a:latin typeface="+mj-lt"/>
              </a:rPr>
              <a:t>- previous experience</a:t>
            </a:r>
          </a:p>
          <a:p>
            <a:r>
              <a:rPr lang="en-CA" sz="4000" dirty="0">
                <a:latin typeface="+mj-lt"/>
              </a:rPr>
              <a:t>- learning preference</a:t>
            </a:r>
          </a:p>
          <a:p>
            <a:r>
              <a:rPr lang="en-CA" sz="4000" dirty="0">
                <a:latin typeface="+mj-lt"/>
              </a:rPr>
              <a:t>- trust in the source</a:t>
            </a:r>
          </a:p>
          <a:p>
            <a:r>
              <a:rPr lang="en-CA" sz="4000" dirty="0">
                <a:latin typeface="+mj-lt"/>
              </a:rPr>
              <a:t>- needs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A029D5-58F2-4400-A97F-A42A41B2E2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536" y="2738064"/>
            <a:ext cx="4876800" cy="323088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D66D98D-B3BA-46F5-AAF2-DE637B6782A2}"/>
              </a:ext>
            </a:extLst>
          </p:cNvPr>
          <p:cNvSpPr/>
          <p:nvPr/>
        </p:nvSpPr>
        <p:spPr>
          <a:xfrm>
            <a:off x="5770536" y="6070191"/>
            <a:ext cx="6365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Image: NASA/JPL Internship Program https://www.jpl.nasa.gov/edu/news/column/meet-jpl-interns/</a:t>
            </a:r>
          </a:p>
        </p:txBody>
      </p:sp>
    </p:spTree>
    <p:extLst>
      <p:ext uri="{BB962C8B-B14F-4D97-AF65-F5344CB8AC3E}">
        <p14:creationId xmlns:p14="http://schemas.microsoft.com/office/powerpoint/2010/main" val="3656795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1D88C21-F808-4108-877D-697A443C8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8718" y="365125"/>
            <a:ext cx="4805082" cy="1325563"/>
          </a:xfrm>
        </p:spPr>
        <p:txBody>
          <a:bodyPr/>
          <a:lstStyle/>
          <a:p>
            <a:r>
              <a:rPr lang="en-CA" dirty="0"/>
              <a:t>Narrow the choice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D9262F-1CC4-49EF-AB5A-67B5261C6477}"/>
              </a:ext>
            </a:extLst>
          </p:cNvPr>
          <p:cNvSpPr txBox="1"/>
          <p:nvPr/>
        </p:nvSpPr>
        <p:spPr>
          <a:xfrm>
            <a:off x="6611469" y="1906293"/>
            <a:ext cx="5629759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latin typeface="+mj-lt"/>
              </a:rPr>
              <a:t>Recommend learning resources that suit my:</a:t>
            </a:r>
          </a:p>
          <a:p>
            <a:r>
              <a:rPr lang="en-CA" sz="4000" dirty="0">
                <a:latin typeface="+mj-lt"/>
              </a:rPr>
              <a:t>- previous experience</a:t>
            </a:r>
          </a:p>
          <a:p>
            <a:r>
              <a:rPr lang="en-CA" sz="4000" dirty="0">
                <a:latin typeface="+mj-lt"/>
              </a:rPr>
              <a:t>- learning preference</a:t>
            </a:r>
          </a:p>
          <a:p>
            <a:r>
              <a:rPr lang="en-CA" sz="4000" dirty="0">
                <a:latin typeface="+mj-lt"/>
              </a:rPr>
              <a:t>- trust in the source</a:t>
            </a:r>
          </a:p>
          <a:p>
            <a:r>
              <a:rPr lang="en-CA" sz="4000" dirty="0">
                <a:latin typeface="+mj-lt"/>
              </a:rPr>
              <a:t>- needs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62DFF6-F110-48AE-A88E-83E01BE1F1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16" y="1690688"/>
            <a:ext cx="5756731" cy="43355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431F78-FEA6-4E61-BF2F-C8D29AE2679F}"/>
              </a:ext>
            </a:extLst>
          </p:cNvPr>
          <p:cNvSpPr txBox="1"/>
          <p:nvPr/>
        </p:nvSpPr>
        <p:spPr>
          <a:xfrm>
            <a:off x="573438" y="6204887"/>
            <a:ext cx="3099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Image: Wikipedia – Big Data</a:t>
            </a:r>
          </a:p>
        </p:txBody>
      </p:sp>
    </p:spTree>
    <p:extLst>
      <p:ext uri="{BB962C8B-B14F-4D97-AF65-F5344CB8AC3E}">
        <p14:creationId xmlns:p14="http://schemas.microsoft.com/office/powerpoint/2010/main" val="28081698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1D88C21-F808-4108-877D-697A443C8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CA" dirty="0"/>
              <a:t>I make my own learning decisions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D9262F-1CC4-49EF-AB5A-67B5261C6477}"/>
              </a:ext>
            </a:extLst>
          </p:cNvPr>
          <p:cNvSpPr txBox="1"/>
          <p:nvPr/>
        </p:nvSpPr>
        <p:spPr>
          <a:xfrm>
            <a:off x="838199" y="1906293"/>
            <a:ext cx="5629759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latin typeface="+mj-lt"/>
              </a:rPr>
              <a:t>I design my own learning environment to add:</a:t>
            </a:r>
          </a:p>
          <a:p>
            <a:r>
              <a:rPr lang="en-CA" sz="4000" dirty="0">
                <a:latin typeface="+mj-lt"/>
              </a:rPr>
              <a:t>- relevant activities</a:t>
            </a:r>
          </a:p>
          <a:p>
            <a:r>
              <a:rPr lang="en-CA" sz="4000" dirty="0">
                <a:latin typeface="+mj-lt"/>
              </a:rPr>
              <a:t>- my own social network</a:t>
            </a:r>
          </a:p>
          <a:p>
            <a:r>
              <a:rPr lang="en-CA" sz="4000" dirty="0">
                <a:latin typeface="+mj-lt"/>
              </a:rPr>
              <a:t>- my design preferences</a:t>
            </a:r>
          </a:p>
          <a:p>
            <a:r>
              <a:rPr lang="en-CA" sz="4000" dirty="0">
                <a:latin typeface="+mj-lt"/>
              </a:rPr>
              <a:t>- A soundtrack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46E6C5-E584-4D0B-8CAF-01CB4DF10B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00367"/>
            <a:ext cx="5543652" cy="420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9955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1D88C21-F808-4108-877D-697A443C8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1012" y="365125"/>
            <a:ext cx="7292788" cy="1325563"/>
          </a:xfrm>
        </p:spPr>
        <p:txBody>
          <a:bodyPr/>
          <a:lstStyle/>
          <a:p>
            <a:r>
              <a:rPr lang="en-CA" dirty="0"/>
              <a:t>Personal Learning Environment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D9262F-1CC4-49EF-AB5A-67B5261C6477}"/>
              </a:ext>
            </a:extLst>
          </p:cNvPr>
          <p:cNvSpPr txBox="1"/>
          <p:nvPr/>
        </p:nvSpPr>
        <p:spPr>
          <a:xfrm>
            <a:off x="5683622" y="1969046"/>
            <a:ext cx="5629759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latin typeface="+mj-lt"/>
              </a:rPr>
              <a:t>I design my own learning environment to add:</a:t>
            </a:r>
          </a:p>
          <a:p>
            <a:r>
              <a:rPr lang="en-CA" sz="4000" dirty="0">
                <a:latin typeface="+mj-lt"/>
              </a:rPr>
              <a:t>- relevant activities</a:t>
            </a:r>
          </a:p>
          <a:p>
            <a:r>
              <a:rPr lang="en-CA" sz="4000" dirty="0">
                <a:latin typeface="+mj-lt"/>
              </a:rPr>
              <a:t>- my own social network</a:t>
            </a:r>
          </a:p>
          <a:p>
            <a:r>
              <a:rPr lang="en-CA" sz="4000" dirty="0">
                <a:latin typeface="+mj-lt"/>
              </a:rPr>
              <a:t>- my design preferences</a:t>
            </a:r>
          </a:p>
          <a:p>
            <a:r>
              <a:rPr lang="en-CA" sz="4000" dirty="0">
                <a:latin typeface="+mj-lt"/>
              </a:rPr>
              <a:t>- A soundtrack</a:t>
            </a:r>
          </a:p>
          <a:p>
            <a:endParaRPr lang="en-US" dirty="0"/>
          </a:p>
        </p:txBody>
      </p:sp>
      <p:pic>
        <p:nvPicPr>
          <p:cNvPr id="5" name="Content Placeholder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DE5400DA-3092-4CC7-AE7B-16735A11A3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01" y="2422901"/>
            <a:ext cx="5156864" cy="375059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AE8297-6C69-41C9-838B-0B08F8934F9A}"/>
              </a:ext>
            </a:extLst>
          </p:cNvPr>
          <p:cNvSpPr txBox="1"/>
          <p:nvPr/>
        </p:nvSpPr>
        <p:spPr>
          <a:xfrm>
            <a:off x="8751377" y="5847031"/>
            <a:ext cx="2314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Image: Wikipedia</a:t>
            </a:r>
          </a:p>
        </p:txBody>
      </p:sp>
    </p:spTree>
    <p:extLst>
      <p:ext uri="{BB962C8B-B14F-4D97-AF65-F5344CB8AC3E}">
        <p14:creationId xmlns:p14="http://schemas.microsoft.com/office/powerpoint/2010/main" val="12664098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1D88C21-F808-4108-877D-697A443C8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CA" dirty="0"/>
              <a:t>I’m not locked in a box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D9262F-1CC4-49EF-AB5A-67B5261C6477}"/>
              </a:ext>
            </a:extLst>
          </p:cNvPr>
          <p:cNvSpPr txBox="1"/>
          <p:nvPr/>
        </p:nvSpPr>
        <p:spPr>
          <a:xfrm>
            <a:off x="838199" y="1906293"/>
            <a:ext cx="5970723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latin typeface="+mj-lt"/>
              </a:rPr>
              <a:t>My courses come from multiple sources:</a:t>
            </a:r>
          </a:p>
          <a:p>
            <a:r>
              <a:rPr lang="en-CA" sz="4000" dirty="0">
                <a:latin typeface="+mj-lt"/>
              </a:rPr>
              <a:t>- different institutions</a:t>
            </a:r>
          </a:p>
          <a:p>
            <a:r>
              <a:rPr lang="en-CA" sz="4000" dirty="0">
                <a:latin typeface="+mj-lt"/>
              </a:rPr>
              <a:t>- various learning platforms</a:t>
            </a:r>
          </a:p>
          <a:p>
            <a:r>
              <a:rPr lang="en-CA" sz="4000" dirty="0">
                <a:latin typeface="+mj-lt"/>
              </a:rPr>
              <a:t>- multiple perspectives</a:t>
            </a:r>
          </a:p>
          <a:p>
            <a:r>
              <a:rPr lang="en-CA" sz="4000" dirty="0">
                <a:latin typeface="+mj-lt"/>
              </a:rPr>
              <a:t>- many communities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FA850F-3265-439B-9192-9847C3D4E6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258" y="1999523"/>
            <a:ext cx="4762500" cy="35718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6660D00-C635-403A-9844-7A5CD7E1351B}"/>
              </a:ext>
            </a:extLst>
          </p:cNvPr>
          <p:cNvSpPr/>
          <p:nvPr/>
        </p:nvSpPr>
        <p:spPr>
          <a:xfrm>
            <a:off x="5178616" y="5815217"/>
            <a:ext cx="65065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Image: Molly https://www.flickr.com/photos/maulleigh/407259826</a:t>
            </a:r>
          </a:p>
        </p:txBody>
      </p:sp>
    </p:spTree>
    <p:extLst>
      <p:ext uri="{BB962C8B-B14F-4D97-AF65-F5344CB8AC3E}">
        <p14:creationId xmlns:p14="http://schemas.microsoft.com/office/powerpoint/2010/main" val="34675759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1D88C21-F808-4108-877D-697A443C8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5906" y="365125"/>
            <a:ext cx="4217894" cy="1325563"/>
          </a:xfrm>
        </p:spPr>
        <p:txBody>
          <a:bodyPr/>
          <a:lstStyle/>
          <a:p>
            <a:r>
              <a:rPr lang="en-CA" dirty="0"/>
              <a:t>Give me Choice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D9262F-1CC4-49EF-AB5A-67B5261C6477}"/>
              </a:ext>
            </a:extLst>
          </p:cNvPr>
          <p:cNvSpPr txBox="1"/>
          <p:nvPr/>
        </p:nvSpPr>
        <p:spPr>
          <a:xfrm>
            <a:off x="6096000" y="1888364"/>
            <a:ext cx="597072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latin typeface="+mj-lt"/>
              </a:rPr>
              <a:t>Online access to courses from different institutions on various learning platforms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5C4D46-8286-4EBD-A761-F746BE604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31" y="1888364"/>
            <a:ext cx="5788369" cy="414703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E8852EE-6284-403C-BAE8-BACBFF90212A}"/>
              </a:ext>
            </a:extLst>
          </p:cNvPr>
          <p:cNvSpPr/>
          <p:nvPr/>
        </p:nvSpPr>
        <p:spPr>
          <a:xfrm>
            <a:off x="250194" y="6251005"/>
            <a:ext cx="55630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Screenshot: Class Central https://www.class-central.com/</a:t>
            </a:r>
          </a:p>
        </p:txBody>
      </p:sp>
    </p:spTree>
    <p:extLst>
      <p:ext uri="{BB962C8B-B14F-4D97-AF65-F5344CB8AC3E}">
        <p14:creationId xmlns:p14="http://schemas.microsoft.com/office/powerpoint/2010/main" val="7160129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E074B-5586-4AF7-9BE9-947ADC065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5091" y="416786"/>
            <a:ext cx="7794356" cy="3460733"/>
          </a:xfrm>
        </p:spPr>
        <p:txBody>
          <a:bodyPr>
            <a:normAutofit/>
          </a:bodyPr>
          <a:lstStyle/>
          <a:p>
            <a:r>
              <a:rPr lang="en-US" sz="5400" dirty="0"/>
              <a:t>Ownership</a:t>
            </a:r>
            <a:br>
              <a:rPr lang="en-US" sz="5400" dirty="0"/>
            </a:br>
            <a:endParaRPr lang="en-US" sz="5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2A16E3-82AF-43C1-A697-96F6AAC567F1}"/>
              </a:ext>
            </a:extLst>
          </p:cNvPr>
          <p:cNvSpPr txBox="1"/>
          <p:nvPr/>
        </p:nvSpPr>
        <p:spPr>
          <a:xfrm>
            <a:off x="216977" y="816244"/>
            <a:ext cx="3285641" cy="6247864"/>
          </a:xfrm>
          <a:prstGeom prst="rect">
            <a:avLst/>
          </a:prstGeom>
          <a:gradFill>
            <a:gsLst>
              <a:gs pos="68765">
                <a:schemeClr val="bg1">
                  <a:lumMod val="85000"/>
                </a:schemeClr>
              </a:gs>
              <a:gs pos="47851">
                <a:schemeClr val="bg2"/>
              </a:gs>
              <a:gs pos="21000">
                <a:schemeClr val="bg2"/>
              </a:gs>
              <a:gs pos="91500">
                <a:schemeClr val="bg2"/>
              </a:gs>
              <a:gs pos="83000">
                <a:schemeClr val="bg1">
                  <a:lumMod val="8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40000" dirty="0"/>
              <a:t>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0DFEC2-4492-44E5-A7B5-F65086464E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7519" y="2368260"/>
            <a:ext cx="5377893" cy="369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9492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E074B-5586-4AF7-9BE9-947ADC065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5091" y="416786"/>
            <a:ext cx="7794356" cy="1325563"/>
          </a:xfrm>
        </p:spPr>
        <p:txBody>
          <a:bodyPr>
            <a:normAutofit fontScale="90000"/>
          </a:bodyPr>
          <a:lstStyle/>
          <a:p>
            <a:r>
              <a:rPr lang="en-US" sz="5400" dirty="0"/>
              <a:t>Personal vs Personalized Learning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2A16E3-82AF-43C1-A697-96F6AAC567F1}"/>
              </a:ext>
            </a:extLst>
          </p:cNvPr>
          <p:cNvSpPr txBox="1"/>
          <p:nvPr/>
        </p:nvSpPr>
        <p:spPr>
          <a:xfrm>
            <a:off x="216977" y="816244"/>
            <a:ext cx="3285641" cy="6247864"/>
          </a:xfrm>
          <a:prstGeom prst="rect">
            <a:avLst/>
          </a:prstGeom>
          <a:gradFill>
            <a:gsLst>
              <a:gs pos="68765">
                <a:schemeClr val="bg1">
                  <a:lumMod val="85000"/>
                </a:schemeClr>
              </a:gs>
              <a:gs pos="47851">
                <a:schemeClr val="bg2"/>
              </a:gs>
              <a:gs pos="21000">
                <a:schemeClr val="bg2"/>
              </a:gs>
              <a:gs pos="91500">
                <a:schemeClr val="bg2"/>
              </a:gs>
              <a:gs pos="83000">
                <a:schemeClr val="bg1">
                  <a:lumMod val="8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40000" dirty="0"/>
              <a:t>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C28636-4A40-44FB-B534-201FA26CB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1220" y="1941321"/>
            <a:ext cx="6587077" cy="439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6571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1D88C21-F808-4108-877D-697A443C8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CA" dirty="0"/>
              <a:t>I’m not locked in a box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D9262F-1CC4-49EF-AB5A-67B5261C6477}"/>
              </a:ext>
            </a:extLst>
          </p:cNvPr>
          <p:cNvSpPr txBox="1"/>
          <p:nvPr/>
        </p:nvSpPr>
        <p:spPr>
          <a:xfrm>
            <a:off x="838199" y="1906293"/>
            <a:ext cx="5970723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latin typeface="+mj-lt"/>
              </a:rPr>
              <a:t>I use multiple learning technologies:</a:t>
            </a:r>
          </a:p>
          <a:p>
            <a:r>
              <a:rPr lang="en-CA" sz="4000" dirty="0">
                <a:latin typeface="+mj-lt"/>
              </a:rPr>
              <a:t>- audio, video, animations</a:t>
            </a:r>
          </a:p>
          <a:p>
            <a:r>
              <a:rPr lang="en-CA" sz="4000" dirty="0">
                <a:latin typeface="+mj-lt"/>
              </a:rPr>
              <a:t>- 3</a:t>
            </a:r>
            <a:r>
              <a:rPr lang="en-CA" sz="4000" baseline="30000" dirty="0">
                <a:latin typeface="+mj-lt"/>
              </a:rPr>
              <a:t>rd</a:t>
            </a:r>
            <a:r>
              <a:rPr lang="en-CA" sz="4000" dirty="0">
                <a:latin typeface="+mj-lt"/>
              </a:rPr>
              <a:t> party platforms for discussions and interaction</a:t>
            </a:r>
          </a:p>
          <a:p>
            <a:r>
              <a:rPr lang="en-CA" sz="4000" dirty="0">
                <a:latin typeface="+mj-lt"/>
              </a:rPr>
              <a:t>- games and virtual reality</a:t>
            </a:r>
          </a:p>
          <a:p>
            <a:r>
              <a:rPr lang="en-CA" sz="4000" dirty="0">
                <a:latin typeface="+mj-lt"/>
              </a:rPr>
              <a:t>- future tech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765425-EAB5-4550-A745-4CBBC0DA2E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922" y="2027457"/>
            <a:ext cx="4897706" cy="24186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8705F84-DFF4-4329-9577-124CFB0A765A}"/>
              </a:ext>
            </a:extLst>
          </p:cNvPr>
          <p:cNvSpPr/>
          <p:nvPr/>
        </p:nvSpPr>
        <p:spPr>
          <a:xfrm>
            <a:off x="10592690" y="4513359"/>
            <a:ext cx="11894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Image: </a:t>
            </a:r>
            <a:r>
              <a:rPr lang="en-US" dirty="0" err="1"/>
              <a:t>Jisc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4274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1D88C21-F808-4108-877D-697A443C8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0" y="365125"/>
            <a:ext cx="6172200" cy="1325563"/>
          </a:xfrm>
        </p:spPr>
        <p:txBody>
          <a:bodyPr/>
          <a:lstStyle/>
          <a:p>
            <a:r>
              <a:rPr lang="en-CA" dirty="0"/>
              <a:t>Support Multiple Media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D9262F-1CC4-49EF-AB5A-67B5261C6477}"/>
              </a:ext>
            </a:extLst>
          </p:cNvPr>
          <p:cNvSpPr txBox="1"/>
          <p:nvPr/>
        </p:nvSpPr>
        <p:spPr>
          <a:xfrm>
            <a:off x="5289175" y="1749410"/>
            <a:ext cx="5970723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latin typeface="+mj-lt"/>
              </a:rPr>
              <a:t>- Provide access to resources in audio, video, animations, </a:t>
            </a:r>
            <a:r>
              <a:rPr lang="en-CA" sz="4000" dirty="0" err="1">
                <a:latin typeface="+mj-lt"/>
              </a:rPr>
              <a:t>etc</a:t>
            </a:r>
            <a:endParaRPr lang="en-CA" sz="4000" dirty="0">
              <a:latin typeface="+mj-lt"/>
            </a:endParaRPr>
          </a:p>
          <a:p>
            <a:r>
              <a:rPr lang="en-CA" sz="4000" dirty="0">
                <a:latin typeface="+mj-lt"/>
              </a:rPr>
              <a:t>- Support 3</a:t>
            </a:r>
            <a:r>
              <a:rPr lang="en-CA" sz="4000" baseline="30000" dirty="0">
                <a:latin typeface="+mj-lt"/>
              </a:rPr>
              <a:t>rd</a:t>
            </a:r>
            <a:r>
              <a:rPr lang="en-CA" sz="4000" dirty="0">
                <a:latin typeface="+mj-lt"/>
              </a:rPr>
              <a:t> party platforms for discussions and interaction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38239C-8431-4224-B4DA-211BCEED3F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83" y="1690688"/>
            <a:ext cx="4516762" cy="40839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1A2395-634A-4504-9723-633345754874}"/>
              </a:ext>
            </a:extLst>
          </p:cNvPr>
          <p:cNvSpPr txBox="1"/>
          <p:nvPr/>
        </p:nvSpPr>
        <p:spPr>
          <a:xfrm>
            <a:off x="449451" y="6122230"/>
            <a:ext cx="2314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Image: Wikipedia</a:t>
            </a:r>
          </a:p>
        </p:txBody>
      </p:sp>
    </p:spTree>
    <p:extLst>
      <p:ext uri="{BB962C8B-B14F-4D97-AF65-F5344CB8AC3E}">
        <p14:creationId xmlns:p14="http://schemas.microsoft.com/office/powerpoint/2010/main" val="17861743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1D88C21-F808-4108-877D-697A443C8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CA" dirty="0"/>
              <a:t>I’m not locked in a box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D9262F-1CC4-49EF-AB5A-67B5261C6477}"/>
              </a:ext>
            </a:extLst>
          </p:cNvPr>
          <p:cNvSpPr txBox="1"/>
          <p:nvPr/>
        </p:nvSpPr>
        <p:spPr>
          <a:xfrm>
            <a:off x="838199" y="1906293"/>
            <a:ext cx="5867401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latin typeface="+mj-lt"/>
              </a:rPr>
              <a:t>My resources stay mine and I save them where I want:</a:t>
            </a:r>
          </a:p>
          <a:p>
            <a:r>
              <a:rPr lang="en-CA" sz="4000" dirty="0">
                <a:latin typeface="+mj-lt"/>
              </a:rPr>
              <a:t>- on my own computer</a:t>
            </a:r>
          </a:p>
          <a:p>
            <a:r>
              <a:rPr lang="en-CA" sz="4000" dirty="0">
                <a:latin typeface="+mj-lt"/>
              </a:rPr>
              <a:t>- Flickr and YouTube</a:t>
            </a:r>
          </a:p>
          <a:p>
            <a:r>
              <a:rPr lang="en-CA" sz="4000" dirty="0">
                <a:latin typeface="+mj-lt"/>
              </a:rPr>
              <a:t>- in cloud storage services</a:t>
            </a:r>
          </a:p>
          <a:p>
            <a:r>
              <a:rPr lang="en-CA" sz="4000" dirty="0">
                <a:latin typeface="+mj-lt"/>
              </a:rPr>
              <a:t>- wherever</a:t>
            </a: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BC1D53-68C0-4B51-B3B8-719C3A73D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8589" y="2003623"/>
            <a:ext cx="5023180" cy="36868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4C67D8-5D2D-4C40-9478-4E051CCEEC12}"/>
              </a:ext>
            </a:extLst>
          </p:cNvPr>
          <p:cNvSpPr txBox="1"/>
          <p:nvPr/>
        </p:nvSpPr>
        <p:spPr>
          <a:xfrm>
            <a:off x="6798589" y="5932397"/>
            <a:ext cx="2314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Screenshot: Flickr</a:t>
            </a:r>
          </a:p>
        </p:txBody>
      </p:sp>
    </p:spTree>
    <p:extLst>
      <p:ext uri="{BB962C8B-B14F-4D97-AF65-F5344CB8AC3E}">
        <p14:creationId xmlns:p14="http://schemas.microsoft.com/office/powerpoint/2010/main" val="1259005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1D88C21-F808-4108-877D-697A443C8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2646" y="365125"/>
            <a:ext cx="6311154" cy="1325563"/>
          </a:xfrm>
        </p:spPr>
        <p:txBody>
          <a:bodyPr/>
          <a:lstStyle/>
          <a:p>
            <a:r>
              <a:rPr lang="en-CA" dirty="0"/>
              <a:t>Recognize and Enable Ownership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D9262F-1CC4-49EF-AB5A-67B5261C6477}"/>
              </a:ext>
            </a:extLst>
          </p:cNvPr>
          <p:cNvSpPr txBox="1"/>
          <p:nvPr/>
        </p:nvSpPr>
        <p:spPr>
          <a:xfrm>
            <a:off x="5863524" y="1919740"/>
            <a:ext cx="5924759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CA" sz="4000" dirty="0">
                <a:latin typeface="+mj-lt"/>
              </a:rPr>
              <a:t>Use and support open content formats</a:t>
            </a:r>
          </a:p>
          <a:p>
            <a:pPr marL="571500" indent="-571500">
              <a:buFontTx/>
              <a:buChar char="-"/>
            </a:pPr>
            <a:r>
              <a:rPr lang="en-CA" sz="4000" dirty="0">
                <a:latin typeface="+mj-lt"/>
              </a:rPr>
              <a:t>Support downloading, uploading and cloud storage</a:t>
            </a:r>
          </a:p>
          <a:p>
            <a:pPr marL="571500" indent="-571500">
              <a:buFontTx/>
              <a:buChar char="-"/>
            </a:pPr>
            <a:r>
              <a:rPr lang="en-CA" sz="4000" dirty="0">
                <a:latin typeface="+mj-lt"/>
              </a:rPr>
              <a:t>Content portability</a:t>
            </a:r>
          </a:p>
          <a:p>
            <a:r>
              <a:rPr lang="en-CA" sz="4000" dirty="0">
                <a:latin typeface="+mj-lt"/>
              </a:rPr>
              <a:t> 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F5263F-F40A-4E6E-A379-A82D85BFA2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48" y="2019946"/>
            <a:ext cx="5312069" cy="328639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82E3DA2-F9D5-4DA4-82DB-078BF59EBFFB}"/>
              </a:ext>
            </a:extLst>
          </p:cNvPr>
          <p:cNvSpPr/>
          <p:nvPr/>
        </p:nvSpPr>
        <p:spPr>
          <a:xfrm>
            <a:off x="324283" y="5450932"/>
            <a:ext cx="56052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Image: Alastair Creelman http://acreelman.blogspot.com/</a:t>
            </a:r>
          </a:p>
        </p:txBody>
      </p:sp>
    </p:spTree>
    <p:extLst>
      <p:ext uri="{BB962C8B-B14F-4D97-AF65-F5344CB8AC3E}">
        <p14:creationId xmlns:p14="http://schemas.microsoft.com/office/powerpoint/2010/main" val="39149130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1D88C21-F808-4108-877D-697A443C8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CA" dirty="0"/>
              <a:t>I can learn openly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D9262F-1CC4-49EF-AB5A-67B5261C6477}"/>
              </a:ext>
            </a:extLst>
          </p:cNvPr>
          <p:cNvSpPr txBox="1"/>
          <p:nvPr/>
        </p:nvSpPr>
        <p:spPr>
          <a:xfrm>
            <a:off x="838199" y="1906293"/>
            <a:ext cx="6745638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latin typeface="+mj-lt"/>
              </a:rPr>
              <a:t>I not only use OERs, I create new ones as I learn:</a:t>
            </a:r>
          </a:p>
          <a:p>
            <a:r>
              <a:rPr lang="en-CA" sz="4000" dirty="0">
                <a:latin typeface="+mj-lt"/>
              </a:rPr>
              <a:t>- I access OER repositories</a:t>
            </a:r>
          </a:p>
          <a:p>
            <a:r>
              <a:rPr lang="en-CA" sz="4000" dirty="0">
                <a:latin typeface="+mj-lt"/>
              </a:rPr>
              <a:t>- I exchange them with friends</a:t>
            </a:r>
          </a:p>
          <a:p>
            <a:r>
              <a:rPr lang="en-CA" sz="4000" dirty="0">
                <a:latin typeface="+mj-lt"/>
              </a:rPr>
              <a:t>- my resources are available to anyone I want</a:t>
            </a:r>
          </a:p>
          <a:p>
            <a:r>
              <a:rPr lang="en-CA" sz="4000" dirty="0">
                <a:latin typeface="+mj-lt"/>
              </a:rPr>
              <a:t>- it’s my choice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1CB48C-A231-49EC-BADF-5BBBB77D7B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051" y="2056431"/>
            <a:ext cx="4000500" cy="2476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43E823-9A42-49EB-9CB7-5D39F08A14CE}"/>
              </a:ext>
            </a:extLst>
          </p:cNvPr>
          <p:cNvSpPr/>
          <p:nvPr/>
        </p:nvSpPr>
        <p:spPr>
          <a:xfrm>
            <a:off x="7361694" y="4683069"/>
            <a:ext cx="372992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Image: Photoshop brushes, </a:t>
            </a:r>
            <a:r>
              <a:rPr lang="en-US" dirty="0" err="1"/>
              <a:t>Garcya</a:t>
            </a:r>
            <a:r>
              <a:rPr lang="en-US" dirty="0"/>
              <a:t>, Deviant Art https://www.deviantart.com/garcya/art/5-Flowers-Photoshop-Brushes-343330158</a:t>
            </a:r>
          </a:p>
        </p:txBody>
      </p:sp>
    </p:spTree>
    <p:extLst>
      <p:ext uri="{BB962C8B-B14F-4D97-AF65-F5344CB8AC3E}">
        <p14:creationId xmlns:p14="http://schemas.microsoft.com/office/powerpoint/2010/main" val="1443071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1D88C21-F808-4108-877D-697A443C8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2140" y="365125"/>
            <a:ext cx="4531659" cy="1325563"/>
          </a:xfrm>
        </p:spPr>
        <p:txBody>
          <a:bodyPr/>
          <a:lstStyle/>
          <a:p>
            <a:r>
              <a:rPr lang="en-CA" dirty="0"/>
              <a:t>Support Sharing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D9262F-1CC4-49EF-AB5A-67B5261C6477}"/>
              </a:ext>
            </a:extLst>
          </p:cNvPr>
          <p:cNvSpPr txBox="1"/>
          <p:nvPr/>
        </p:nvSpPr>
        <p:spPr>
          <a:xfrm>
            <a:off x="6039173" y="1610458"/>
            <a:ext cx="624217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latin typeface="+mj-lt"/>
              </a:rPr>
              <a:t>Methods to create resources as we learn:</a:t>
            </a:r>
          </a:p>
          <a:p>
            <a:r>
              <a:rPr lang="en-CA" sz="4000" dirty="0">
                <a:latin typeface="+mj-lt"/>
              </a:rPr>
              <a:t>-    Support blogs and wikis</a:t>
            </a:r>
          </a:p>
          <a:p>
            <a:pPr marL="571500" indent="-571500">
              <a:buFontTx/>
              <a:buChar char="-"/>
            </a:pPr>
            <a:r>
              <a:rPr lang="en-CA" sz="4000" dirty="0">
                <a:latin typeface="+mj-lt"/>
              </a:rPr>
              <a:t>Sharing networks (e.g., RSS, </a:t>
            </a:r>
            <a:r>
              <a:rPr lang="en-CA" sz="4000" dirty="0" err="1">
                <a:latin typeface="+mj-lt"/>
              </a:rPr>
              <a:t>Webmentions</a:t>
            </a:r>
            <a:r>
              <a:rPr lang="en-CA" sz="4000" dirty="0">
                <a:latin typeface="+mj-lt"/>
              </a:rPr>
              <a:t>)</a:t>
            </a:r>
          </a:p>
          <a:p>
            <a:pPr marL="571500" indent="-571500">
              <a:buFontTx/>
              <a:buChar char="-"/>
            </a:pPr>
            <a:r>
              <a:rPr lang="en-CA" sz="4000" dirty="0">
                <a:latin typeface="+mj-lt"/>
              </a:rPr>
              <a:t>Social Media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F2A1A6-811C-451E-8E16-21AC63ACA8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72" y="1690688"/>
            <a:ext cx="5318617" cy="43612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667898-21CE-43C2-9C0E-2A6AFE8EC320}"/>
              </a:ext>
            </a:extLst>
          </p:cNvPr>
          <p:cNvSpPr txBox="1"/>
          <p:nvPr/>
        </p:nvSpPr>
        <p:spPr>
          <a:xfrm>
            <a:off x="583769" y="6307810"/>
            <a:ext cx="3554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Image: Wesley Fryer</a:t>
            </a:r>
          </a:p>
        </p:txBody>
      </p:sp>
    </p:spTree>
    <p:extLst>
      <p:ext uri="{BB962C8B-B14F-4D97-AF65-F5344CB8AC3E}">
        <p14:creationId xmlns:p14="http://schemas.microsoft.com/office/powerpoint/2010/main" val="10758471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1D88C21-F808-4108-877D-697A443C8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CA" dirty="0"/>
              <a:t>I can learn openly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D9262F-1CC4-49EF-AB5A-67B5261C6477}"/>
              </a:ext>
            </a:extLst>
          </p:cNvPr>
          <p:cNvSpPr txBox="1"/>
          <p:nvPr/>
        </p:nvSpPr>
        <p:spPr>
          <a:xfrm>
            <a:off x="838199" y="1906293"/>
            <a:ext cx="6265191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latin typeface="+mj-lt"/>
              </a:rPr>
              <a:t>My learning achievements are visible to who I choose:</a:t>
            </a:r>
          </a:p>
          <a:p>
            <a:r>
              <a:rPr lang="en-CA" sz="4000" dirty="0">
                <a:latin typeface="+mj-lt"/>
              </a:rPr>
              <a:t>- I share my achievements</a:t>
            </a:r>
          </a:p>
          <a:p>
            <a:r>
              <a:rPr lang="en-CA" sz="4000" dirty="0">
                <a:latin typeface="+mj-lt"/>
              </a:rPr>
              <a:t>- my machine-readable personal learning record is automatically created</a:t>
            </a:r>
          </a:p>
          <a:p>
            <a:endParaRPr lang="en-CA" sz="4000" dirty="0">
              <a:latin typeface="+mj-lt"/>
            </a:endParaRP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7EE6DE-C8C6-4AA9-ABD4-E289EF9CF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6929" y="1153958"/>
            <a:ext cx="4696692" cy="455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7338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1D88C21-F808-4108-877D-697A443C8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4164" y="365125"/>
            <a:ext cx="4029635" cy="1325563"/>
          </a:xfrm>
        </p:spPr>
        <p:txBody>
          <a:bodyPr/>
          <a:lstStyle/>
          <a:p>
            <a:r>
              <a:rPr lang="en-CA" dirty="0"/>
              <a:t>Give me Credit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D9262F-1CC4-49EF-AB5A-67B5261C6477}"/>
              </a:ext>
            </a:extLst>
          </p:cNvPr>
          <p:cNvSpPr txBox="1"/>
          <p:nvPr/>
        </p:nvSpPr>
        <p:spPr>
          <a:xfrm>
            <a:off x="4930587" y="1771823"/>
            <a:ext cx="6745638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latin typeface="+mj-lt"/>
              </a:rPr>
              <a:t>- Badging or credentials service</a:t>
            </a:r>
          </a:p>
          <a:p>
            <a:r>
              <a:rPr lang="en-CA" sz="4000" dirty="0">
                <a:latin typeface="+mj-lt"/>
              </a:rPr>
              <a:t>- Machine-readable personal learning record is automatically created</a:t>
            </a:r>
          </a:p>
          <a:p>
            <a:endParaRPr lang="en-CA" sz="4000" dirty="0">
              <a:latin typeface="+mj-lt"/>
            </a:endParaRP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8CFC0E-1EB3-4945-8C4C-AB734F19F9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28" y="907124"/>
            <a:ext cx="3844250" cy="51764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EC7987A-23BB-4034-8972-5723025A3DE5}"/>
              </a:ext>
            </a:extLst>
          </p:cNvPr>
          <p:cNvSpPr txBox="1"/>
          <p:nvPr/>
        </p:nvSpPr>
        <p:spPr>
          <a:xfrm>
            <a:off x="929898" y="6256149"/>
            <a:ext cx="3554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Image: Public Domain Clip Art</a:t>
            </a:r>
          </a:p>
        </p:txBody>
      </p:sp>
    </p:spTree>
    <p:extLst>
      <p:ext uri="{BB962C8B-B14F-4D97-AF65-F5344CB8AC3E}">
        <p14:creationId xmlns:p14="http://schemas.microsoft.com/office/powerpoint/2010/main" val="37334552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E074B-5586-4AF7-9BE9-947ADC065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5091" y="416786"/>
            <a:ext cx="7794356" cy="3171366"/>
          </a:xfrm>
        </p:spPr>
        <p:txBody>
          <a:bodyPr>
            <a:normAutofit/>
          </a:bodyPr>
          <a:lstStyle/>
          <a:p>
            <a:r>
              <a:rPr lang="en-US" sz="5400" dirty="0"/>
              <a:t>Community</a:t>
            </a:r>
            <a:br>
              <a:rPr lang="en-US" sz="5400" dirty="0"/>
            </a:br>
            <a:endParaRPr lang="en-US" sz="5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2A16E3-82AF-43C1-A697-96F6AAC567F1}"/>
              </a:ext>
            </a:extLst>
          </p:cNvPr>
          <p:cNvSpPr txBox="1"/>
          <p:nvPr/>
        </p:nvSpPr>
        <p:spPr>
          <a:xfrm>
            <a:off x="216977" y="816244"/>
            <a:ext cx="3285641" cy="6247864"/>
          </a:xfrm>
          <a:prstGeom prst="rect">
            <a:avLst/>
          </a:prstGeom>
          <a:gradFill>
            <a:gsLst>
              <a:gs pos="68765">
                <a:schemeClr val="bg1">
                  <a:lumMod val="85000"/>
                </a:schemeClr>
              </a:gs>
              <a:gs pos="47851">
                <a:schemeClr val="bg2"/>
              </a:gs>
              <a:gs pos="21000">
                <a:schemeClr val="bg2"/>
              </a:gs>
              <a:gs pos="91500">
                <a:schemeClr val="bg2"/>
              </a:gs>
              <a:gs pos="83000">
                <a:schemeClr val="bg1">
                  <a:lumMod val="8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40000" dirty="0"/>
              <a:t>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C96F8A-71FE-42E9-A71B-69F081F50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8582" y="2187523"/>
            <a:ext cx="6099482" cy="425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883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1D88C21-F808-4108-877D-697A443C8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CA" dirty="0"/>
              <a:t>I can learn openly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D9262F-1CC4-49EF-AB5A-67B5261C6477}"/>
              </a:ext>
            </a:extLst>
          </p:cNvPr>
          <p:cNvSpPr txBox="1"/>
          <p:nvPr/>
        </p:nvSpPr>
        <p:spPr>
          <a:xfrm>
            <a:off x="838199" y="1906293"/>
            <a:ext cx="5960391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latin typeface="+mj-lt"/>
              </a:rPr>
              <a:t>My learning community follows me, not my school:</a:t>
            </a:r>
          </a:p>
          <a:p>
            <a:r>
              <a:rPr lang="en-CA" sz="4000" dirty="0">
                <a:latin typeface="+mj-lt"/>
              </a:rPr>
              <a:t>- I stay connected to friends after the course</a:t>
            </a:r>
          </a:p>
          <a:p>
            <a:r>
              <a:rPr lang="en-CA" sz="4000" dirty="0">
                <a:latin typeface="+mj-lt"/>
              </a:rPr>
              <a:t>- My learning community becomes my professional community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6D05CD-8C78-4327-8FBC-43CD8B9BF1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763" y="2061276"/>
            <a:ext cx="5048000" cy="33669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C317157-899C-41EF-B45D-E8154E4B0FC2}"/>
              </a:ext>
            </a:extLst>
          </p:cNvPr>
          <p:cNvSpPr/>
          <p:nvPr/>
        </p:nvSpPr>
        <p:spPr>
          <a:xfrm>
            <a:off x="6659104" y="5583235"/>
            <a:ext cx="50059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Image: Austin Community College https://www.flickr.com/photos/accdistrict/41255840484/in/photostream/</a:t>
            </a:r>
          </a:p>
        </p:txBody>
      </p:sp>
    </p:spTree>
    <p:extLst>
      <p:ext uri="{BB962C8B-B14F-4D97-AF65-F5344CB8AC3E}">
        <p14:creationId xmlns:p14="http://schemas.microsoft.com/office/powerpoint/2010/main" val="20604831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Two Approaches…</a:t>
            </a:r>
          </a:p>
        </p:txBody>
      </p:sp>
      <p:sp>
        <p:nvSpPr>
          <p:cNvPr id="4" name="Rectangle 3"/>
          <p:cNvSpPr/>
          <p:nvPr/>
        </p:nvSpPr>
        <p:spPr>
          <a:xfrm>
            <a:off x="2424113" y="2357437"/>
            <a:ext cx="2743200" cy="1228725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24113" y="4833938"/>
            <a:ext cx="2743200" cy="1228725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58063" y="4833938"/>
            <a:ext cx="2743200" cy="1228725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58063" y="2357437"/>
            <a:ext cx="2743200" cy="1228725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9" name="Straight Arrow Connector 8"/>
          <p:cNvCxnSpPr>
            <a:stCxn id="7" idx="2"/>
            <a:endCxn id="6" idx="0"/>
          </p:cNvCxnSpPr>
          <p:nvPr/>
        </p:nvCxnSpPr>
        <p:spPr>
          <a:xfrm>
            <a:off x="872966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79571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51226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1D88C21-F808-4108-877D-697A443C8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8258" y="365125"/>
            <a:ext cx="3545541" cy="1325563"/>
          </a:xfrm>
        </p:spPr>
        <p:txBody>
          <a:bodyPr/>
          <a:lstStyle/>
          <a:p>
            <a:r>
              <a:rPr lang="en-CA" dirty="0"/>
              <a:t>Community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D9262F-1CC4-49EF-AB5A-67B5261C6477}"/>
              </a:ext>
            </a:extLst>
          </p:cNvPr>
          <p:cNvSpPr txBox="1"/>
          <p:nvPr/>
        </p:nvSpPr>
        <p:spPr>
          <a:xfrm>
            <a:off x="6535118" y="1771823"/>
            <a:ext cx="5302471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CA" sz="4000" dirty="0">
                <a:latin typeface="+mj-lt"/>
              </a:rPr>
              <a:t>Support community that extends beyond the school or the company</a:t>
            </a:r>
          </a:p>
          <a:p>
            <a:pPr marL="571500" indent="-571500">
              <a:buFontTx/>
              <a:buChar char="-"/>
            </a:pPr>
            <a:r>
              <a:rPr lang="en-CA" sz="4000" dirty="0" err="1">
                <a:latin typeface="+mj-lt"/>
              </a:rPr>
              <a:t>Eg.</a:t>
            </a:r>
            <a:r>
              <a:rPr lang="en-CA" sz="4000" dirty="0">
                <a:latin typeface="+mj-lt"/>
              </a:rPr>
              <a:t> Shopify Meetups</a:t>
            </a: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CA2D0D-69E4-4541-BF86-285960548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847" y="1963119"/>
            <a:ext cx="5724535" cy="348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0026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1D88C21-F808-4108-877D-697A443C8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CA" dirty="0"/>
              <a:t>I am connected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D9262F-1CC4-49EF-AB5A-67B5261C6477}"/>
              </a:ext>
            </a:extLst>
          </p:cNvPr>
          <p:cNvSpPr txBox="1"/>
          <p:nvPr/>
        </p:nvSpPr>
        <p:spPr>
          <a:xfrm>
            <a:off x="838199" y="1906293"/>
            <a:ext cx="674563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latin typeface="+mj-lt"/>
              </a:rPr>
              <a:t>I am never alone as I pursue my learning objectives:</a:t>
            </a:r>
          </a:p>
          <a:p>
            <a:r>
              <a:rPr lang="en-CA" sz="4000" dirty="0">
                <a:latin typeface="+mj-lt"/>
              </a:rPr>
              <a:t>- I’m following other people as they do the same thing</a:t>
            </a:r>
          </a:p>
          <a:p>
            <a:r>
              <a:rPr lang="en-CA" sz="4000" dirty="0">
                <a:latin typeface="+mj-lt"/>
              </a:rPr>
              <a:t>- courses &amp; teachers guide me</a:t>
            </a:r>
          </a:p>
          <a:p>
            <a:r>
              <a:rPr lang="en-CA" sz="4000" dirty="0">
                <a:latin typeface="+mj-lt"/>
              </a:rPr>
              <a:t>- help is available when I need it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DCCDA3-2ABD-45FE-9D8C-EED95CE94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7824" y="2097402"/>
            <a:ext cx="4170852" cy="281814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26B10A8-9F16-4ED6-B96F-77AF013EDDE0}"/>
              </a:ext>
            </a:extLst>
          </p:cNvPr>
          <p:cNvSpPr/>
          <p:nvPr/>
        </p:nvSpPr>
        <p:spPr>
          <a:xfrm>
            <a:off x="7583837" y="5022459"/>
            <a:ext cx="43136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Image: Coachella http://coachellaunincorporated.org/2012/11/01/community-group-poised-to-take-action-following-youth-research-finding/</a:t>
            </a:r>
          </a:p>
        </p:txBody>
      </p:sp>
    </p:spTree>
    <p:extLst>
      <p:ext uri="{BB962C8B-B14F-4D97-AF65-F5344CB8AC3E}">
        <p14:creationId xmlns:p14="http://schemas.microsoft.com/office/powerpoint/2010/main" val="37202769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D8EB33-99C8-48D9-B69E-C5FACD95DE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90" y="1690688"/>
            <a:ext cx="5222818" cy="391711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1D88C21-F808-4108-877D-697A443C8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6306" y="365125"/>
            <a:ext cx="4827494" cy="1325563"/>
          </a:xfrm>
        </p:spPr>
        <p:txBody>
          <a:bodyPr/>
          <a:lstStyle/>
          <a:p>
            <a:r>
              <a:rPr lang="en-CA" dirty="0"/>
              <a:t>Support Community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D9262F-1CC4-49EF-AB5A-67B5261C6477}"/>
              </a:ext>
            </a:extLst>
          </p:cNvPr>
          <p:cNvSpPr txBox="1"/>
          <p:nvPr/>
        </p:nvSpPr>
        <p:spPr>
          <a:xfrm>
            <a:off x="4827493" y="1978011"/>
            <a:ext cx="674563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CA" sz="4000" dirty="0">
                <a:latin typeface="+mj-lt"/>
              </a:rPr>
              <a:t>Encourage people to work openly and share </a:t>
            </a:r>
            <a:r>
              <a:rPr lang="en-CA" sz="4000" dirty="0" err="1">
                <a:latin typeface="+mj-lt"/>
              </a:rPr>
              <a:t>insghts</a:t>
            </a:r>
            <a:endParaRPr lang="en-CA" sz="4000" dirty="0">
              <a:latin typeface="+mj-lt"/>
            </a:endParaRPr>
          </a:p>
          <a:p>
            <a:pPr marL="571500" indent="-571500">
              <a:buFontTx/>
              <a:buChar char="-"/>
            </a:pPr>
            <a:r>
              <a:rPr lang="en-CA" sz="4000" dirty="0">
                <a:latin typeface="+mj-lt"/>
              </a:rPr>
              <a:t>Recognize and reward mentoring and training activities</a:t>
            </a:r>
            <a:endParaRPr lang="en-US" sz="4000" dirty="0">
              <a:latin typeface="+mj-lt"/>
            </a:endParaRPr>
          </a:p>
          <a:p>
            <a:r>
              <a:rPr lang="en-CA" sz="4000" dirty="0">
                <a:latin typeface="+mj-lt"/>
              </a:rPr>
              <a:t> </a:t>
            </a:r>
            <a:endParaRPr lang="en-US" dirty="0"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426B8D-47B9-4682-B475-BCCD9C937533}"/>
              </a:ext>
            </a:extLst>
          </p:cNvPr>
          <p:cNvSpPr/>
          <p:nvPr/>
        </p:nvSpPr>
        <p:spPr>
          <a:xfrm>
            <a:off x="618869" y="572782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Image: </a:t>
            </a:r>
            <a:r>
              <a:rPr lang="en-US" dirty="0" err="1"/>
              <a:t>Sahana</a:t>
            </a:r>
            <a:r>
              <a:rPr lang="en-US" dirty="0"/>
              <a:t> Chattopadhyay</a:t>
            </a:r>
          </a:p>
          <a:p>
            <a:r>
              <a:rPr lang="en-US" dirty="0"/>
              <a:t> http://idreflections.blogspot.com/2015/02/moocs-in-workplace-learning-part-3.html</a:t>
            </a:r>
          </a:p>
        </p:txBody>
      </p:sp>
    </p:spTree>
    <p:extLst>
      <p:ext uri="{BB962C8B-B14F-4D97-AF65-F5344CB8AC3E}">
        <p14:creationId xmlns:p14="http://schemas.microsoft.com/office/powerpoint/2010/main" val="1714241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1D88C21-F808-4108-877D-697A443C8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CA" dirty="0"/>
              <a:t>I am connected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D9262F-1CC4-49EF-AB5A-67B5261C6477}"/>
              </a:ext>
            </a:extLst>
          </p:cNvPr>
          <p:cNvSpPr txBox="1"/>
          <p:nvPr/>
        </p:nvSpPr>
        <p:spPr>
          <a:xfrm>
            <a:off x="838199" y="1906293"/>
            <a:ext cx="674563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latin typeface="+mj-lt"/>
              </a:rPr>
              <a:t>My learning evolves and grows from day to day:</a:t>
            </a:r>
          </a:p>
          <a:p>
            <a:r>
              <a:rPr lang="en-CA" sz="4000" dirty="0">
                <a:latin typeface="+mj-lt"/>
              </a:rPr>
              <a:t>- As the world changes, my learning resources change</a:t>
            </a:r>
          </a:p>
          <a:p>
            <a:r>
              <a:rPr lang="en-CA" sz="4000" dirty="0">
                <a:latin typeface="+mj-lt"/>
              </a:rPr>
              <a:t>- I can see patterns and trends as they develop in the world</a:t>
            </a:r>
          </a:p>
          <a:p>
            <a:r>
              <a:rPr lang="en-CA" sz="4000" dirty="0">
                <a:latin typeface="+mj-lt"/>
              </a:rPr>
              <a:t>- I am part of a community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2A4E2E-2D9D-44F2-92B9-034CD452E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0469" y="1145892"/>
            <a:ext cx="3883347" cy="44620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CEBEE3-7D87-44B5-894C-87E9EC254F98}"/>
              </a:ext>
            </a:extLst>
          </p:cNvPr>
          <p:cNvSpPr txBox="1"/>
          <p:nvPr/>
        </p:nvSpPr>
        <p:spPr>
          <a:xfrm>
            <a:off x="7580469" y="5897301"/>
            <a:ext cx="1702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Image: BBC</a:t>
            </a:r>
          </a:p>
        </p:txBody>
      </p:sp>
    </p:spTree>
    <p:extLst>
      <p:ext uri="{BB962C8B-B14F-4D97-AF65-F5344CB8AC3E}">
        <p14:creationId xmlns:p14="http://schemas.microsoft.com/office/powerpoint/2010/main" val="27129287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1D88C21-F808-4108-877D-697A443C8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4882" y="365125"/>
            <a:ext cx="4338918" cy="1325563"/>
          </a:xfrm>
        </p:spPr>
        <p:txBody>
          <a:bodyPr/>
          <a:lstStyle/>
          <a:p>
            <a:r>
              <a:rPr lang="en-CA" dirty="0"/>
              <a:t>I am connected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D9262F-1CC4-49EF-AB5A-67B5261C6477}"/>
              </a:ext>
            </a:extLst>
          </p:cNvPr>
          <p:cNvSpPr txBox="1"/>
          <p:nvPr/>
        </p:nvSpPr>
        <p:spPr>
          <a:xfrm>
            <a:off x="6281980" y="1726999"/>
            <a:ext cx="532701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CA" sz="4000" dirty="0">
                <a:latin typeface="+mj-lt"/>
              </a:rPr>
              <a:t>Dashboards</a:t>
            </a:r>
          </a:p>
          <a:p>
            <a:pPr marL="571500" indent="-571500">
              <a:buFontTx/>
              <a:buChar char="-"/>
            </a:pPr>
            <a:r>
              <a:rPr lang="en-CA" sz="4000" dirty="0">
                <a:latin typeface="+mj-lt"/>
              </a:rPr>
              <a:t>Visualization Tools</a:t>
            </a:r>
          </a:p>
          <a:p>
            <a:pPr marL="571500" indent="-571500">
              <a:buFontTx/>
              <a:buChar char="-"/>
            </a:pPr>
            <a:r>
              <a:rPr lang="en-CA" sz="4000" dirty="0">
                <a:latin typeface="+mj-lt"/>
              </a:rPr>
              <a:t>Access to AI-as-a-service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8C06D7-28C3-42C6-9D07-2247655BC0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75" y="1797803"/>
            <a:ext cx="5400046" cy="36659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EAAA5E-37F0-47EE-A72E-7185BD2CB6B3}"/>
              </a:ext>
            </a:extLst>
          </p:cNvPr>
          <p:cNvSpPr txBox="1"/>
          <p:nvPr/>
        </p:nvSpPr>
        <p:spPr>
          <a:xfrm>
            <a:off x="509975" y="5601754"/>
            <a:ext cx="2176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Image: </a:t>
            </a:r>
            <a:r>
              <a:rPr lang="en-US" dirty="0" err="1"/>
              <a:t>WikiMedia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9694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1D88C21-F808-4108-877D-697A443C8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CA" dirty="0"/>
              <a:t>I am connected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D9262F-1CC4-49EF-AB5A-67B5261C6477}"/>
              </a:ext>
            </a:extLst>
          </p:cNvPr>
          <p:cNvSpPr txBox="1"/>
          <p:nvPr/>
        </p:nvSpPr>
        <p:spPr>
          <a:xfrm>
            <a:off x="838199" y="1906293"/>
            <a:ext cx="674563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latin typeface="+mj-lt"/>
              </a:rPr>
              <a:t>I can track and understand my own progress:</a:t>
            </a:r>
          </a:p>
          <a:p>
            <a:r>
              <a:rPr lang="en-CA" sz="4000" dirty="0">
                <a:latin typeface="+mj-lt"/>
              </a:rPr>
              <a:t>- My AI and analytics are mine</a:t>
            </a:r>
          </a:p>
          <a:p>
            <a:r>
              <a:rPr lang="en-CA" sz="4000" dirty="0">
                <a:latin typeface="+mj-lt"/>
              </a:rPr>
              <a:t>- I can see patterns and trends across different parts of my learning and work</a:t>
            </a:r>
          </a:p>
          <a:p>
            <a:r>
              <a:rPr lang="en-CA" sz="4000" dirty="0">
                <a:latin typeface="+mj-lt"/>
              </a:rPr>
              <a:t>- And from different platforms</a:t>
            </a:r>
          </a:p>
        </p:txBody>
      </p:sp>
      <p:pic>
        <p:nvPicPr>
          <p:cNvPr id="5" name="Picture 2" descr="Image result for strava">
            <a:extLst>
              <a:ext uri="{FF2B5EF4-FFF2-40B4-BE49-F238E27FC236}">
                <a16:creationId xmlns:a16="http://schemas.microsoft.com/office/drawing/2014/main" id="{0901225D-D79D-43C8-BC79-F68F2CB43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184" y="1340523"/>
            <a:ext cx="4019550" cy="399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B2F5B86-543D-4A76-97A0-484AC1BF1B3C}"/>
              </a:ext>
            </a:extLst>
          </p:cNvPr>
          <p:cNvSpPr/>
          <p:nvPr/>
        </p:nvSpPr>
        <p:spPr>
          <a:xfrm>
            <a:off x="7447332" y="5424428"/>
            <a:ext cx="42149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Image: Richard </a:t>
            </a:r>
            <a:r>
              <a:rPr lang="en-US" dirty="0" err="1"/>
              <a:t>Masoner</a:t>
            </a:r>
            <a:r>
              <a:rPr lang="en-US" dirty="0"/>
              <a:t> https://www.flickr.com/photos/bike/8428279662</a:t>
            </a:r>
          </a:p>
        </p:txBody>
      </p:sp>
    </p:spTree>
    <p:extLst>
      <p:ext uri="{BB962C8B-B14F-4D97-AF65-F5344CB8AC3E}">
        <p14:creationId xmlns:p14="http://schemas.microsoft.com/office/powerpoint/2010/main" val="4680032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1D88C21-F808-4108-877D-697A443C8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3528" y="365125"/>
            <a:ext cx="4630271" cy="1325563"/>
          </a:xfrm>
        </p:spPr>
        <p:txBody>
          <a:bodyPr/>
          <a:lstStyle/>
          <a:p>
            <a:r>
              <a:rPr lang="en-CA" dirty="0"/>
              <a:t>I am connected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D9262F-1CC4-49EF-AB5A-67B5261C6477}"/>
              </a:ext>
            </a:extLst>
          </p:cNvPr>
          <p:cNvSpPr txBox="1"/>
          <p:nvPr/>
        </p:nvSpPr>
        <p:spPr>
          <a:xfrm>
            <a:off x="5468473" y="1690688"/>
            <a:ext cx="623016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latin typeface="+mj-lt"/>
              </a:rPr>
              <a:t>- Quantified self</a:t>
            </a:r>
          </a:p>
          <a:p>
            <a:r>
              <a:rPr lang="en-CA" sz="4000" dirty="0">
                <a:latin typeface="+mj-lt"/>
              </a:rPr>
              <a:t>- Personal ownership of data</a:t>
            </a:r>
          </a:p>
          <a:p>
            <a:r>
              <a:rPr lang="en-CA" sz="4000" dirty="0">
                <a:latin typeface="+mj-lt"/>
              </a:rPr>
              <a:t>- Track impact – provide data from across different parts of my learning and work</a:t>
            </a:r>
          </a:p>
          <a:p>
            <a:r>
              <a:rPr lang="en-CA" sz="4000" dirty="0">
                <a:latin typeface="+mj-lt"/>
              </a:rPr>
              <a:t>- And from different platforms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BA4E81-2C9D-4616-820F-DCD56CD570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72" y="1838645"/>
            <a:ext cx="4718426" cy="343283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E55A006-1671-4828-B4CB-1E289C921441}"/>
              </a:ext>
            </a:extLst>
          </p:cNvPr>
          <p:cNvSpPr/>
          <p:nvPr/>
        </p:nvSpPr>
        <p:spPr>
          <a:xfrm>
            <a:off x="339709" y="5397225"/>
            <a:ext cx="46200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Image: Marc Smith https://www.flickr.com/photos/marc_smith/5373492204</a:t>
            </a:r>
          </a:p>
        </p:txBody>
      </p:sp>
    </p:spTree>
    <p:extLst>
      <p:ext uri="{BB962C8B-B14F-4D97-AF65-F5344CB8AC3E}">
        <p14:creationId xmlns:p14="http://schemas.microsoft.com/office/powerpoint/2010/main" val="37896693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E074B-5586-4AF7-9BE9-947ADC065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5756" y="757748"/>
            <a:ext cx="7794356" cy="1325563"/>
          </a:xfrm>
        </p:spPr>
        <p:txBody>
          <a:bodyPr>
            <a:normAutofit fontScale="90000"/>
          </a:bodyPr>
          <a:lstStyle/>
          <a:p>
            <a:r>
              <a:rPr lang="en-US" sz="5400" dirty="0"/>
              <a:t>How We Make That Happen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2A16E3-82AF-43C1-A697-96F6AAC567F1}"/>
              </a:ext>
            </a:extLst>
          </p:cNvPr>
          <p:cNvSpPr txBox="1"/>
          <p:nvPr/>
        </p:nvSpPr>
        <p:spPr>
          <a:xfrm>
            <a:off x="216977" y="816244"/>
            <a:ext cx="3285641" cy="6247864"/>
          </a:xfrm>
          <a:prstGeom prst="rect">
            <a:avLst/>
          </a:prstGeom>
          <a:gradFill>
            <a:gsLst>
              <a:gs pos="68765">
                <a:schemeClr val="bg1">
                  <a:lumMod val="85000"/>
                </a:schemeClr>
              </a:gs>
              <a:gs pos="47851">
                <a:schemeClr val="bg2"/>
              </a:gs>
              <a:gs pos="21000">
                <a:schemeClr val="bg2"/>
              </a:gs>
              <a:gs pos="91500">
                <a:schemeClr val="bg2"/>
              </a:gs>
              <a:gs pos="83000">
                <a:schemeClr val="bg1">
                  <a:lumMod val="8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40000" dirty="0"/>
              <a:t>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873C0F-E13D-42D0-8590-E9AD00A3E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1732" y="1940304"/>
            <a:ext cx="6497566" cy="436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3582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E0CC43B3-F17C-4F82-B38D-5148703FC6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3" y="1041612"/>
            <a:ext cx="12141954" cy="563779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2D7129-86EA-4980-BCF8-762F6361A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5748" y="1003234"/>
            <a:ext cx="8591229" cy="3535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ACE835-2D00-4432-BA67-08000B72794B}"/>
              </a:ext>
            </a:extLst>
          </p:cNvPr>
          <p:cNvSpPr txBox="1"/>
          <p:nvPr/>
        </p:nvSpPr>
        <p:spPr>
          <a:xfrm>
            <a:off x="623391" y="102145"/>
            <a:ext cx="11227645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267" dirty="0"/>
              <a:t>          </a:t>
            </a:r>
            <a:r>
              <a:rPr lang="en-CA" sz="5333" dirty="0">
                <a:latin typeface="+mj-lt"/>
              </a:rPr>
              <a:t>Look for a job, contract, project…</a:t>
            </a:r>
            <a:endParaRPr lang="en-CA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715322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5A35D318-4749-47DF-9BF9-0E5A45DE5F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2887"/>
            <a:ext cx="12210105" cy="5669435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18886F-1EAC-4692-A7D6-C9F0604CDF4D}"/>
              </a:ext>
            </a:extLst>
          </p:cNvPr>
          <p:cNvSpPr txBox="1"/>
          <p:nvPr/>
        </p:nvSpPr>
        <p:spPr>
          <a:xfrm>
            <a:off x="602727" y="109880"/>
            <a:ext cx="11227645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267" dirty="0"/>
              <a:t>          </a:t>
            </a:r>
            <a:r>
              <a:rPr lang="en-CA" sz="5333" dirty="0">
                <a:latin typeface="+mj-lt"/>
              </a:rPr>
              <a:t>Register for the course</a:t>
            </a:r>
            <a:endParaRPr lang="en-CA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64928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Two Approaches…</a:t>
            </a:r>
          </a:p>
        </p:txBody>
      </p:sp>
      <p:sp>
        <p:nvSpPr>
          <p:cNvPr id="4" name="Rectangle 3"/>
          <p:cNvSpPr/>
          <p:nvPr/>
        </p:nvSpPr>
        <p:spPr>
          <a:xfrm>
            <a:off x="2424113" y="2357437"/>
            <a:ext cx="2743200" cy="1228725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24113" y="4833938"/>
            <a:ext cx="2743200" cy="1228725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58063" y="4833938"/>
            <a:ext cx="2743200" cy="1228725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58063" y="2357437"/>
            <a:ext cx="2743200" cy="1228725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9" name="Straight Arrow Connector 8"/>
          <p:cNvCxnSpPr>
            <a:stCxn id="7" idx="2"/>
            <a:endCxn id="6" idx="0"/>
          </p:cNvCxnSpPr>
          <p:nvPr/>
        </p:nvCxnSpPr>
        <p:spPr>
          <a:xfrm>
            <a:off x="872966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79571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14463" y="1866967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Defines an ideal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29663" y="1895772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Defines a desired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4463" y="6081714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Person tests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29663" y="6062663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Person helps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52525" y="5448300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TEST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222706" y="5431483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TRY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813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E2BAF147-CEB6-45B7-BABD-985AD61C7D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7394"/>
            <a:ext cx="12168040" cy="5649902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A34771-7C65-4B03-848D-19A8D553F3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5938" y="1291210"/>
            <a:ext cx="8562102" cy="54183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BB537F-5EFF-49F9-9177-CAB5239F5279}"/>
              </a:ext>
            </a:extLst>
          </p:cNvPr>
          <p:cNvSpPr txBox="1"/>
          <p:nvPr/>
        </p:nvSpPr>
        <p:spPr>
          <a:xfrm>
            <a:off x="623391" y="102145"/>
            <a:ext cx="11544649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267" dirty="0"/>
              <a:t>          </a:t>
            </a:r>
            <a:r>
              <a:rPr lang="en-CA" sz="5333" dirty="0">
                <a:latin typeface="+mj-lt"/>
              </a:rPr>
              <a:t>Read resources while in my course</a:t>
            </a:r>
            <a:endParaRPr lang="en-CA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157463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A21E015A-27B7-454A-9C5A-F45FB9594A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1670"/>
            <a:ext cx="12194126" cy="5662014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5A336C-5427-4BC6-A71B-7457B5A508CF}"/>
              </a:ext>
            </a:extLst>
          </p:cNvPr>
          <p:cNvSpPr txBox="1"/>
          <p:nvPr/>
        </p:nvSpPr>
        <p:spPr>
          <a:xfrm>
            <a:off x="623391" y="102145"/>
            <a:ext cx="11227645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267" dirty="0"/>
              <a:t>          </a:t>
            </a:r>
            <a:r>
              <a:rPr lang="en-CA" sz="5333" dirty="0">
                <a:latin typeface="+mj-lt"/>
              </a:rPr>
              <a:t>Make my personal learning record</a:t>
            </a:r>
            <a:endParaRPr lang="en-CA" sz="3200" dirty="0">
              <a:latin typeface="+mj-lt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84F0613D-B5D2-4CC8-8158-71B58E0D7F42}"/>
              </a:ext>
            </a:extLst>
          </p:cNvPr>
          <p:cNvSpPr/>
          <p:nvPr/>
        </p:nvSpPr>
        <p:spPr>
          <a:xfrm rot="2655683">
            <a:off x="6679769" y="974619"/>
            <a:ext cx="1983783" cy="1502044"/>
          </a:xfrm>
          <a:prstGeom prst="rightArrow">
            <a:avLst/>
          </a:prstGeom>
          <a:solidFill>
            <a:schemeClr val="accent1">
              <a:alpha val="43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1786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C009D06F-F5AE-4B3A-9163-8252EDD0C5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7115"/>
            <a:ext cx="12128914" cy="5631735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97130B-C8C8-4DA4-8DF6-9363E6EB9885}"/>
              </a:ext>
            </a:extLst>
          </p:cNvPr>
          <p:cNvSpPr txBox="1"/>
          <p:nvPr/>
        </p:nvSpPr>
        <p:spPr>
          <a:xfrm>
            <a:off x="623391" y="102145"/>
            <a:ext cx="11227645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267" dirty="0"/>
              <a:t>          </a:t>
            </a:r>
            <a:r>
              <a:rPr lang="en-CA" sz="5333" dirty="0">
                <a:latin typeface="+mj-lt"/>
              </a:rPr>
              <a:t>Create and attend live meetings</a:t>
            </a:r>
            <a:endParaRPr lang="en-CA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842831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E0EA1DFB-6128-4B38-B28A-6D817D67C8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7234"/>
            <a:ext cx="12233248" cy="568018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EAF1E7-B06B-4E40-8AB0-618FD57642D5}"/>
              </a:ext>
            </a:extLst>
          </p:cNvPr>
          <p:cNvSpPr txBox="1"/>
          <p:nvPr/>
        </p:nvSpPr>
        <p:spPr>
          <a:xfrm>
            <a:off x="623391" y="102145"/>
            <a:ext cx="11227645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267" dirty="0"/>
              <a:t>          </a:t>
            </a:r>
            <a:r>
              <a:rPr lang="en-CA" sz="5333" dirty="0">
                <a:latin typeface="+mj-lt"/>
              </a:rPr>
              <a:t>Chat with social media friends</a:t>
            </a:r>
            <a:endParaRPr lang="en-CA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906864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4160F-9A19-447E-98C2-24449DCA1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6582" y="4988787"/>
            <a:ext cx="5910022" cy="1325563"/>
          </a:xfrm>
        </p:spPr>
        <p:txBody>
          <a:bodyPr/>
          <a:lstStyle/>
          <a:p>
            <a:r>
              <a:rPr lang="en-US" dirty="0"/>
              <a:t>http://www.downes.ca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98E40D-833A-43BB-8748-68B81FED8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1610" y="949124"/>
            <a:ext cx="6413255" cy="42323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A4EE2E-B777-4AA3-BE94-0A23424B312A}"/>
              </a:ext>
            </a:extLst>
          </p:cNvPr>
          <p:cNvSpPr txBox="1"/>
          <p:nvPr/>
        </p:nvSpPr>
        <p:spPr>
          <a:xfrm rot="16200000">
            <a:off x="9896706" y="4147159"/>
            <a:ext cx="1805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Photo by Lorelei</a:t>
            </a:r>
          </a:p>
        </p:txBody>
      </p:sp>
    </p:spTree>
    <p:extLst>
      <p:ext uri="{BB962C8B-B14F-4D97-AF65-F5344CB8AC3E}">
        <p14:creationId xmlns:p14="http://schemas.microsoft.com/office/powerpoint/2010/main" val="3744733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Two Approaches…</a:t>
            </a:r>
          </a:p>
        </p:txBody>
      </p:sp>
      <p:sp>
        <p:nvSpPr>
          <p:cNvPr id="4" name="Rectangle 3"/>
          <p:cNvSpPr/>
          <p:nvPr/>
        </p:nvSpPr>
        <p:spPr>
          <a:xfrm>
            <a:off x="2424113" y="2357437"/>
            <a:ext cx="2743200" cy="1228725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24113" y="4833938"/>
            <a:ext cx="2743200" cy="1228725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58063" y="4833938"/>
            <a:ext cx="2743200" cy="1228725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58063" y="2357437"/>
            <a:ext cx="2743200" cy="1228725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9" name="Straight Arrow Connector 8"/>
          <p:cNvCxnSpPr>
            <a:stCxn id="7" idx="2"/>
            <a:endCxn id="6" idx="0"/>
          </p:cNvCxnSpPr>
          <p:nvPr/>
        </p:nvCxnSpPr>
        <p:spPr>
          <a:xfrm>
            <a:off x="872966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79571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14463" y="1857375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Defines an ideal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29663" y="1895772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Defines a desired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4463" y="6081714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Person tests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29663" y="6062663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Person helps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871663" y="2900363"/>
            <a:ext cx="542925" cy="2571750"/>
          </a:xfrm>
          <a:custGeom>
            <a:avLst/>
            <a:gdLst>
              <a:gd name="connsiteX0" fmla="*/ 542925 w 542925"/>
              <a:gd name="connsiteY0" fmla="*/ 2571750 h 2571750"/>
              <a:gd name="connsiteX1" fmla="*/ 0 w 542925"/>
              <a:gd name="connsiteY1" fmla="*/ 1114425 h 2571750"/>
              <a:gd name="connsiteX2" fmla="*/ 542925 w 542925"/>
              <a:gd name="connsiteY2" fmla="*/ 0 h 2571750"/>
              <a:gd name="connsiteX3" fmla="*/ 542925 w 542925"/>
              <a:gd name="connsiteY3" fmla="*/ 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" h="2571750">
                <a:moveTo>
                  <a:pt x="542925" y="2571750"/>
                </a:moveTo>
                <a:cubicBezTo>
                  <a:pt x="271462" y="2057400"/>
                  <a:pt x="0" y="1543050"/>
                  <a:pt x="0" y="1114425"/>
                </a:cubicBezTo>
                <a:cubicBezTo>
                  <a:pt x="0" y="685800"/>
                  <a:pt x="542925" y="0"/>
                  <a:pt x="542925" y="0"/>
                </a:cubicBezTo>
                <a:lnTo>
                  <a:pt x="54292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Freeform 17"/>
          <p:cNvSpPr/>
          <p:nvPr/>
        </p:nvSpPr>
        <p:spPr>
          <a:xfrm flipH="1">
            <a:off x="10101262" y="2824164"/>
            <a:ext cx="500063" cy="2571750"/>
          </a:xfrm>
          <a:custGeom>
            <a:avLst/>
            <a:gdLst>
              <a:gd name="connsiteX0" fmla="*/ 542925 w 542925"/>
              <a:gd name="connsiteY0" fmla="*/ 2571750 h 2571750"/>
              <a:gd name="connsiteX1" fmla="*/ 0 w 542925"/>
              <a:gd name="connsiteY1" fmla="*/ 1114425 h 2571750"/>
              <a:gd name="connsiteX2" fmla="*/ 542925 w 542925"/>
              <a:gd name="connsiteY2" fmla="*/ 0 h 2571750"/>
              <a:gd name="connsiteX3" fmla="*/ 542925 w 542925"/>
              <a:gd name="connsiteY3" fmla="*/ 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" h="2571750">
                <a:moveTo>
                  <a:pt x="542925" y="2571750"/>
                </a:moveTo>
                <a:cubicBezTo>
                  <a:pt x="271462" y="2057400"/>
                  <a:pt x="0" y="1543050"/>
                  <a:pt x="0" y="1114425"/>
                </a:cubicBezTo>
                <a:cubicBezTo>
                  <a:pt x="0" y="685800"/>
                  <a:pt x="542925" y="0"/>
                  <a:pt x="542925" y="0"/>
                </a:cubicBezTo>
                <a:lnTo>
                  <a:pt x="54292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10351293" y="3586162"/>
            <a:ext cx="0" cy="623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143125" y="3586162"/>
            <a:ext cx="0" cy="623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171576" y="4218087"/>
            <a:ext cx="1843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/>
              <a:t>Correction</a:t>
            </a:r>
            <a:endParaRPr lang="en-CA" dirty="0"/>
          </a:p>
        </p:txBody>
      </p:sp>
      <p:sp>
        <p:nvSpPr>
          <p:cNvPr id="25" name="Rectangle 24"/>
          <p:cNvSpPr/>
          <p:nvPr/>
        </p:nvSpPr>
        <p:spPr>
          <a:xfrm>
            <a:off x="9633853" y="4210050"/>
            <a:ext cx="14348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800" dirty="0"/>
              <a:t>Iteration</a:t>
            </a:r>
            <a:endParaRPr lang="en-CA" dirty="0"/>
          </a:p>
        </p:txBody>
      </p:sp>
      <p:sp>
        <p:nvSpPr>
          <p:cNvPr id="26" name="TextBox 25"/>
          <p:cNvSpPr txBox="1"/>
          <p:nvPr/>
        </p:nvSpPr>
        <p:spPr>
          <a:xfrm>
            <a:off x="1152525" y="5448300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TEST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222706" y="5431483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TRY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52525" y="4833938"/>
            <a:ext cx="719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3">
                    <a:lumMod val="75000"/>
                  </a:schemeClr>
                </a:solidFill>
              </a:rPr>
              <a:t>GAP</a:t>
            </a:r>
            <a:endParaRPr lang="en-CA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601325" y="4700216"/>
            <a:ext cx="1273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err="1">
                <a:solidFill>
                  <a:schemeClr val="accent3">
                    <a:lumMod val="75000"/>
                  </a:schemeClr>
                </a:solidFill>
              </a:rPr>
              <a:t>Opport</a:t>
            </a:r>
            <a:r>
              <a:rPr lang="en-CA" sz="2400" dirty="0">
                <a:solidFill>
                  <a:schemeClr val="accent3">
                    <a:lumMod val="75000"/>
                  </a:schemeClr>
                </a:solidFill>
              </a:rPr>
              <a:t>-unity</a:t>
            </a:r>
            <a:endParaRPr lang="en-CA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0235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Library                                              Environment</a:t>
            </a:r>
          </a:p>
        </p:txBody>
      </p:sp>
      <p:sp>
        <p:nvSpPr>
          <p:cNvPr id="4" name="Rectangle 3"/>
          <p:cNvSpPr/>
          <p:nvPr/>
        </p:nvSpPr>
        <p:spPr>
          <a:xfrm>
            <a:off x="2424113" y="2357437"/>
            <a:ext cx="2743200" cy="1228725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24113" y="4852989"/>
            <a:ext cx="2743200" cy="1228725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58063" y="4833938"/>
            <a:ext cx="2743200" cy="1228725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58063" y="2357437"/>
            <a:ext cx="2743200" cy="1228725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9" name="Straight Arrow Connector 8"/>
          <p:cNvCxnSpPr>
            <a:stCxn id="7" idx="2"/>
            <a:endCxn id="6" idx="0"/>
          </p:cNvCxnSpPr>
          <p:nvPr/>
        </p:nvCxnSpPr>
        <p:spPr>
          <a:xfrm>
            <a:off x="872966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79571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14463" y="1857375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Defines an ideal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29663" y="1895772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Defines a desired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4463" y="6081714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Person tests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29663" y="6062663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Person helps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871663" y="2900363"/>
            <a:ext cx="542925" cy="2571750"/>
          </a:xfrm>
          <a:custGeom>
            <a:avLst/>
            <a:gdLst>
              <a:gd name="connsiteX0" fmla="*/ 542925 w 542925"/>
              <a:gd name="connsiteY0" fmla="*/ 2571750 h 2571750"/>
              <a:gd name="connsiteX1" fmla="*/ 0 w 542925"/>
              <a:gd name="connsiteY1" fmla="*/ 1114425 h 2571750"/>
              <a:gd name="connsiteX2" fmla="*/ 542925 w 542925"/>
              <a:gd name="connsiteY2" fmla="*/ 0 h 2571750"/>
              <a:gd name="connsiteX3" fmla="*/ 542925 w 542925"/>
              <a:gd name="connsiteY3" fmla="*/ 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" h="2571750">
                <a:moveTo>
                  <a:pt x="542925" y="2571750"/>
                </a:moveTo>
                <a:cubicBezTo>
                  <a:pt x="271462" y="2057400"/>
                  <a:pt x="0" y="1543050"/>
                  <a:pt x="0" y="1114425"/>
                </a:cubicBezTo>
                <a:cubicBezTo>
                  <a:pt x="0" y="685800"/>
                  <a:pt x="542925" y="0"/>
                  <a:pt x="542925" y="0"/>
                </a:cubicBezTo>
                <a:lnTo>
                  <a:pt x="54292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Freeform 17"/>
          <p:cNvSpPr/>
          <p:nvPr/>
        </p:nvSpPr>
        <p:spPr>
          <a:xfrm flipH="1">
            <a:off x="10101262" y="2824164"/>
            <a:ext cx="500063" cy="2571750"/>
          </a:xfrm>
          <a:custGeom>
            <a:avLst/>
            <a:gdLst>
              <a:gd name="connsiteX0" fmla="*/ 542925 w 542925"/>
              <a:gd name="connsiteY0" fmla="*/ 2571750 h 2571750"/>
              <a:gd name="connsiteX1" fmla="*/ 0 w 542925"/>
              <a:gd name="connsiteY1" fmla="*/ 1114425 h 2571750"/>
              <a:gd name="connsiteX2" fmla="*/ 542925 w 542925"/>
              <a:gd name="connsiteY2" fmla="*/ 0 h 2571750"/>
              <a:gd name="connsiteX3" fmla="*/ 542925 w 542925"/>
              <a:gd name="connsiteY3" fmla="*/ 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" h="2571750">
                <a:moveTo>
                  <a:pt x="542925" y="2571750"/>
                </a:moveTo>
                <a:cubicBezTo>
                  <a:pt x="271462" y="2057400"/>
                  <a:pt x="0" y="1543050"/>
                  <a:pt x="0" y="1114425"/>
                </a:cubicBezTo>
                <a:cubicBezTo>
                  <a:pt x="0" y="685800"/>
                  <a:pt x="542925" y="0"/>
                  <a:pt x="542925" y="0"/>
                </a:cubicBezTo>
                <a:lnTo>
                  <a:pt x="54292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10351293" y="3586162"/>
            <a:ext cx="0" cy="623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143125" y="3586162"/>
            <a:ext cx="0" cy="623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171576" y="4218087"/>
            <a:ext cx="1843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/>
              <a:t>Correction</a:t>
            </a:r>
            <a:endParaRPr lang="en-CA" dirty="0"/>
          </a:p>
        </p:txBody>
      </p:sp>
      <p:sp>
        <p:nvSpPr>
          <p:cNvPr id="25" name="Rectangle 24"/>
          <p:cNvSpPr/>
          <p:nvPr/>
        </p:nvSpPr>
        <p:spPr>
          <a:xfrm>
            <a:off x="9633853" y="4210050"/>
            <a:ext cx="14348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800" dirty="0"/>
              <a:t>Iteration</a:t>
            </a:r>
            <a:endParaRPr lang="en-CA" dirty="0"/>
          </a:p>
        </p:txBody>
      </p:sp>
      <p:sp>
        <p:nvSpPr>
          <p:cNvPr id="26" name="TextBox 25"/>
          <p:cNvSpPr txBox="1"/>
          <p:nvPr/>
        </p:nvSpPr>
        <p:spPr>
          <a:xfrm>
            <a:off x="1152525" y="5448300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TEST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222706" y="5431483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TRY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18852" y="4195763"/>
            <a:ext cx="3005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solidFill>
                  <a:schemeClr val="accent4">
                    <a:lumMod val="75000"/>
                  </a:schemeClr>
                </a:solidFill>
              </a:rPr>
              <a:t>Requirements</a:t>
            </a:r>
            <a:endParaRPr lang="en-CA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760694" y="3581401"/>
            <a:ext cx="2873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solidFill>
                  <a:schemeClr val="accent4">
                    <a:lumMod val="75000"/>
                  </a:schemeClr>
                </a:solidFill>
              </a:rPr>
              <a:t>Affordances</a:t>
            </a:r>
            <a:endParaRPr lang="en-CA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52525" y="4833938"/>
            <a:ext cx="719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3">
                    <a:lumMod val="75000"/>
                  </a:schemeClr>
                </a:solidFill>
              </a:rPr>
              <a:t>GAP</a:t>
            </a:r>
            <a:endParaRPr lang="en-CA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601325" y="4700216"/>
            <a:ext cx="1273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err="1">
                <a:solidFill>
                  <a:schemeClr val="accent3">
                    <a:lumMod val="75000"/>
                  </a:schemeClr>
                </a:solidFill>
              </a:rPr>
              <a:t>Opport</a:t>
            </a:r>
            <a:r>
              <a:rPr lang="en-CA" sz="2400" dirty="0">
                <a:solidFill>
                  <a:schemeClr val="accent3">
                    <a:lumMod val="75000"/>
                  </a:schemeClr>
                </a:solidFill>
              </a:rPr>
              <a:t>-unity</a:t>
            </a:r>
            <a:endParaRPr lang="en-CA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811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Personalized                                   Personal</a:t>
            </a:r>
            <a:br>
              <a:rPr lang="en-CA" dirty="0"/>
            </a:br>
            <a:r>
              <a:rPr lang="en-CA" sz="2800" dirty="0"/>
              <a:t>           We do for you                                               </a:t>
            </a:r>
            <a:r>
              <a:rPr lang="en-CA" sz="2800" dirty="0" err="1"/>
              <a:t>You</a:t>
            </a:r>
            <a:r>
              <a:rPr lang="en-CA" sz="2800" dirty="0"/>
              <a:t> do for yourself</a:t>
            </a:r>
            <a:endParaRPr lang="en-CA" dirty="0"/>
          </a:p>
        </p:txBody>
      </p:sp>
      <p:sp>
        <p:nvSpPr>
          <p:cNvPr id="4" name="Rectangle 3"/>
          <p:cNvSpPr/>
          <p:nvPr/>
        </p:nvSpPr>
        <p:spPr>
          <a:xfrm>
            <a:off x="2424113" y="2357437"/>
            <a:ext cx="2743200" cy="1228725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24113" y="4833938"/>
            <a:ext cx="2743200" cy="1228725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58063" y="4833938"/>
            <a:ext cx="2743200" cy="1228725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58063" y="2357437"/>
            <a:ext cx="2743200" cy="1228725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9" name="Straight Arrow Connector 8"/>
          <p:cNvCxnSpPr>
            <a:stCxn id="7" idx="2"/>
            <a:endCxn id="6" idx="0"/>
          </p:cNvCxnSpPr>
          <p:nvPr/>
        </p:nvCxnSpPr>
        <p:spPr>
          <a:xfrm>
            <a:off x="872966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79571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14463" y="1857375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Defines an ideal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29663" y="1895772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Defines a desired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4463" y="6081714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Person tests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29663" y="6062663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Person helps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871663" y="2900363"/>
            <a:ext cx="542925" cy="2571750"/>
          </a:xfrm>
          <a:custGeom>
            <a:avLst/>
            <a:gdLst>
              <a:gd name="connsiteX0" fmla="*/ 542925 w 542925"/>
              <a:gd name="connsiteY0" fmla="*/ 2571750 h 2571750"/>
              <a:gd name="connsiteX1" fmla="*/ 0 w 542925"/>
              <a:gd name="connsiteY1" fmla="*/ 1114425 h 2571750"/>
              <a:gd name="connsiteX2" fmla="*/ 542925 w 542925"/>
              <a:gd name="connsiteY2" fmla="*/ 0 h 2571750"/>
              <a:gd name="connsiteX3" fmla="*/ 542925 w 542925"/>
              <a:gd name="connsiteY3" fmla="*/ 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" h="2571750">
                <a:moveTo>
                  <a:pt x="542925" y="2571750"/>
                </a:moveTo>
                <a:cubicBezTo>
                  <a:pt x="271462" y="2057400"/>
                  <a:pt x="0" y="1543050"/>
                  <a:pt x="0" y="1114425"/>
                </a:cubicBezTo>
                <a:cubicBezTo>
                  <a:pt x="0" y="685800"/>
                  <a:pt x="542925" y="0"/>
                  <a:pt x="542925" y="0"/>
                </a:cubicBezTo>
                <a:lnTo>
                  <a:pt x="54292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Freeform 17"/>
          <p:cNvSpPr/>
          <p:nvPr/>
        </p:nvSpPr>
        <p:spPr>
          <a:xfrm flipH="1">
            <a:off x="10101262" y="2824164"/>
            <a:ext cx="500063" cy="2571750"/>
          </a:xfrm>
          <a:custGeom>
            <a:avLst/>
            <a:gdLst>
              <a:gd name="connsiteX0" fmla="*/ 542925 w 542925"/>
              <a:gd name="connsiteY0" fmla="*/ 2571750 h 2571750"/>
              <a:gd name="connsiteX1" fmla="*/ 0 w 542925"/>
              <a:gd name="connsiteY1" fmla="*/ 1114425 h 2571750"/>
              <a:gd name="connsiteX2" fmla="*/ 542925 w 542925"/>
              <a:gd name="connsiteY2" fmla="*/ 0 h 2571750"/>
              <a:gd name="connsiteX3" fmla="*/ 542925 w 542925"/>
              <a:gd name="connsiteY3" fmla="*/ 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" h="2571750">
                <a:moveTo>
                  <a:pt x="542925" y="2571750"/>
                </a:moveTo>
                <a:cubicBezTo>
                  <a:pt x="271462" y="2057400"/>
                  <a:pt x="0" y="1543050"/>
                  <a:pt x="0" y="1114425"/>
                </a:cubicBezTo>
                <a:cubicBezTo>
                  <a:pt x="0" y="685800"/>
                  <a:pt x="542925" y="0"/>
                  <a:pt x="542925" y="0"/>
                </a:cubicBezTo>
                <a:lnTo>
                  <a:pt x="54292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10351293" y="3586162"/>
            <a:ext cx="0" cy="623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143125" y="3586162"/>
            <a:ext cx="0" cy="623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171576" y="4218087"/>
            <a:ext cx="1843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/>
              <a:t>Correction</a:t>
            </a:r>
            <a:endParaRPr lang="en-CA" dirty="0"/>
          </a:p>
        </p:txBody>
      </p:sp>
      <p:sp>
        <p:nvSpPr>
          <p:cNvPr id="25" name="Rectangle 24"/>
          <p:cNvSpPr/>
          <p:nvPr/>
        </p:nvSpPr>
        <p:spPr>
          <a:xfrm>
            <a:off x="9633853" y="4210050"/>
            <a:ext cx="14348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800" dirty="0"/>
              <a:t>Iteration</a:t>
            </a:r>
            <a:endParaRPr lang="en-CA" dirty="0"/>
          </a:p>
        </p:txBody>
      </p:sp>
      <p:sp>
        <p:nvSpPr>
          <p:cNvPr id="26" name="TextBox 25"/>
          <p:cNvSpPr txBox="1"/>
          <p:nvPr/>
        </p:nvSpPr>
        <p:spPr>
          <a:xfrm>
            <a:off x="1152525" y="5448300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TEST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222706" y="5431483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TRY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18852" y="4195763"/>
            <a:ext cx="3005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solidFill>
                  <a:schemeClr val="accent4">
                    <a:lumMod val="75000"/>
                  </a:schemeClr>
                </a:solidFill>
              </a:rPr>
              <a:t>Requirements</a:t>
            </a:r>
            <a:endParaRPr lang="en-CA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760694" y="3581401"/>
            <a:ext cx="2873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solidFill>
                  <a:schemeClr val="accent4">
                    <a:lumMod val="75000"/>
                  </a:schemeClr>
                </a:solidFill>
              </a:rPr>
              <a:t>Affordances</a:t>
            </a:r>
            <a:endParaRPr lang="en-CA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52525" y="4833938"/>
            <a:ext cx="719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3">
                    <a:lumMod val="75000"/>
                  </a:schemeClr>
                </a:solidFill>
              </a:rPr>
              <a:t>GAP</a:t>
            </a:r>
            <a:endParaRPr lang="en-CA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601325" y="4700216"/>
            <a:ext cx="1273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err="1">
                <a:solidFill>
                  <a:schemeClr val="accent3">
                    <a:lumMod val="75000"/>
                  </a:schemeClr>
                </a:solidFill>
              </a:rPr>
              <a:t>Opport</a:t>
            </a:r>
            <a:r>
              <a:rPr lang="en-CA" sz="2400" dirty="0">
                <a:solidFill>
                  <a:schemeClr val="accent3">
                    <a:lumMod val="75000"/>
                  </a:schemeClr>
                </a:solidFill>
              </a:rPr>
              <a:t>-unity</a:t>
            </a:r>
            <a:endParaRPr lang="en-CA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534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E074B-5586-4AF7-9BE9-947ADC065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5091" y="416786"/>
            <a:ext cx="7794356" cy="2204880"/>
          </a:xfrm>
        </p:spPr>
        <p:txBody>
          <a:bodyPr>
            <a:normAutofit/>
          </a:bodyPr>
          <a:lstStyle/>
          <a:p>
            <a:r>
              <a:rPr lang="en-US" sz="5400" dirty="0"/>
              <a:t>What Personal Learning Means to 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2A16E3-82AF-43C1-A697-96F6AAC567F1}"/>
              </a:ext>
            </a:extLst>
          </p:cNvPr>
          <p:cNvSpPr txBox="1"/>
          <p:nvPr/>
        </p:nvSpPr>
        <p:spPr>
          <a:xfrm>
            <a:off x="216977" y="816244"/>
            <a:ext cx="3285641" cy="6247864"/>
          </a:xfrm>
          <a:prstGeom prst="rect">
            <a:avLst/>
          </a:prstGeom>
          <a:gradFill>
            <a:gsLst>
              <a:gs pos="68765">
                <a:schemeClr val="bg1">
                  <a:lumMod val="85000"/>
                </a:schemeClr>
              </a:gs>
              <a:gs pos="47851">
                <a:schemeClr val="bg2"/>
              </a:gs>
              <a:gs pos="21000">
                <a:schemeClr val="bg2"/>
              </a:gs>
              <a:gs pos="91500">
                <a:schemeClr val="bg2"/>
              </a:gs>
              <a:gs pos="83000">
                <a:schemeClr val="bg1">
                  <a:lumMod val="8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40000" dirty="0"/>
              <a:t>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11BC2A-2498-498F-ADB5-1BD3B4B27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6456" y="2424824"/>
            <a:ext cx="5559988" cy="380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025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E074B-5586-4AF7-9BE9-947ADC065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5091" y="416786"/>
            <a:ext cx="7794356" cy="1903938"/>
          </a:xfrm>
        </p:spPr>
        <p:txBody>
          <a:bodyPr>
            <a:normAutofit fontScale="90000"/>
          </a:bodyPr>
          <a:lstStyle/>
          <a:p>
            <a:br>
              <a:rPr lang="en-US" sz="5400" dirty="0"/>
            </a:br>
            <a:r>
              <a:rPr lang="en-US" sz="5400" dirty="0"/>
              <a:t>and How We Make it Work for Everyone</a:t>
            </a:r>
            <a:br>
              <a:rPr lang="en-US" sz="5400" dirty="0"/>
            </a:br>
            <a:endParaRPr lang="en-US" sz="5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2A16E3-82AF-43C1-A697-96F6AAC567F1}"/>
              </a:ext>
            </a:extLst>
          </p:cNvPr>
          <p:cNvSpPr txBox="1"/>
          <p:nvPr/>
        </p:nvSpPr>
        <p:spPr>
          <a:xfrm>
            <a:off x="216977" y="816244"/>
            <a:ext cx="3285641" cy="6247864"/>
          </a:xfrm>
          <a:prstGeom prst="rect">
            <a:avLst/>
          </a:prstGeom>
          <a:gradFill>
            <a:gsLst>
              <a:gs pos="68765">
                <a:schemeClr val="bg1">
                  <a:lumMod val="85000"/>
                </a:schemeClr>
              </a:gs>
              <a:gs pos="47851">
                <a:schemeClr val="bg2"/>
              </a:gs>
              <a:gs pos="21000">
                <a:schemeClr val="bg2"/>
              </a:gs>
              <a:gs pos="91500">
                <a:schemeClr val="bg2"/>
              </a:gs>
              <a:gs pos="83000">
                <a:schemeClr val="bg1">
                  <a:lumMod val="8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40000" dirty="0"/>
              <a:t>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5E8006-B6E5-4C7F-8E0D-D68F2B140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6456" y="2424824"/>
            <a:ext cx="5559988" cy="380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9156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2932</TotalTime>
  <Words>1077</Words>
  <Application>Microsoft Office PowerPoint</Application>
  <PresentationFormat>Widescreen</PresentationFormat>
  <Paragraphs>228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8" baseType="lpstr">
      <vt:lpstr>Arial</vt:lpstr>
      <vt:lpstr>Calibri</vt:lpstr>
      <vt:lpstr>Calibri Light</vt:lpstr>
      <vt:lpstr>Office Theme</vt:lpstr>
      <vt:lpstr>Personal Learning vs Personalized Learning What Needs to Happen</vt:lpstr>
      <vt:lpstr>Personal vs Personalized Learning</vt:lpstr>
      <vt:lpstr>Two Approaches…</vt:lpstr>
      <vt:lpstr>Two Approaches…</vt:lpstr>
      <vt:lpstr>Two Approaches…</vt:lpstr>
      <vt:lpstr>Library                                              Environment</vt:lpstr>
      <vt:lpstr>Personalized                                   Personal            We do for you                                               You do for yourself</vt:lpstr>
      <vt:lpstr>What Personal Learning Means to Me</vt:lpstr>
      <vt:lpstr> and How We Make it Work for Everyone </vt:lpstr>
      <vt:lpstr>Choice </vt:lpstr>
      <vt:lpstr>I make my own learning decisions</vt:lpstr>
      <vt:lpstr>Help me decide</vt:lpstr>
      <vt:lpstr>I make my own learning decisions</vt:lpstr>
      <vt:lpstr>Narrow the choice</vt:lpstr>
      <vt:lpstr>I make my own learning decisions</vt:lpstr>
      <vt:lpstr>Personal Learning Environment</vt:lpstr>
      <vt:lpstr>I’m not locked in a box</vt:lpstr>
      <vt:lpstr>Give me Choice</vt:lpstr>
      <vt:lpstr>Ownership </vt:lpstr>
      <vt:lpstr>I’m not locked in a box</vt:lpstr>
      <vt:lpstr>Support Multiple Media</vt:lpstr>
      <vt:lpstr>I’m not locked in a box</vt:lpstr>
      <vt:lpstr>Recognize and Enable Ownership</vt:lpstr>
      <vt:lpstr>I can learn openly</vt:lpstr>
      <vt:lpstr>Support Sharing</vt:lpstr>
      <vt:lpstr>I can learn openly</vt:lpstr>
      <vt:lpstr>Give me Credit</vt:lpstr>
      <vt:lpstr>Community </vt:lpstr>
      <vt:lpstr>I can learn openly</vt:lpstr>
      <vt:lpstr>Community</vt:lpstr>
      <vt:lpstr>I am connected</vt:lpstr>
      <vt:lpstr>Support Community</vt:lpstr>
      <vt:lpstr>I am connected</vt:lpstr>
      <vt:lpstr>I am connected</vt:lpstr>
      <vt:lpstr>I am connected</vt:lpstr>
      <vt:lpstr>I am connected</vt:lpstr>
      <vt:lpstr>How We Make That Happen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http://www.downes.ca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Stephen Downes</dc:creator>
  <cp:lastModifiedBy>Stephen Downes</cp:lastModifiedBy>
  <cp:revision>19</cp:revision>
  <dcterms:created xsi:type="dcterms:W3CDTF">2018-02-22T21:43:34Z</dcterms:created>
  <dcterms:modified xsi:type="dcterms:W3CDTF">2018-10-17T15:13:27Z</dcterms:modified>
</cp:coreProperties>
</file>