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5" r:id="rId1"/>
  </p:sldMasterIdLst>
  <p:notesMasterIdLst>
    <p:notesMasterId r:id="rId11"/>
  </p:notesMasterIdLst>
  <p:handoutMasterIdLst>
    <p:handoutMasterId r:id="rId12"/>
  </p:handoutMasterIdLst>
  <p:sldIdLst>
    <p:sldId id="319" r:id="rId2"/>
    <p:sldId id="323" r:id="rId3"/>
    <p:sldId id="324" r:id="rId4"/>
    <p:sldId id="325" r:id="rId5"/>
    <p:sldId id="326" r:id="rId6"/>
    <p:sldId id="327" r:id="rId7"/>
    <p:sldId id="328" r:id="rId8"/>
    <p:sldId id="329" r:id="rId9"/>
    <p:sldId id="292" r:id="rId10"/>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1">
          <p15:clr>
            <a:srgbClr val="A4A3A4"/>
          </p15:clr>
        </p15:guide>
        <p15:guide id="2" pos="268">
          <p15:clr>
            <a:srgbClr val="A4A3A4"/>
          </p15:clr>
        </p15:guide>
        <p15:guide id="3" orient="horz" pos="2051">
          <p15:clr>
            <a:srgbClr val="A4A3A4"/>
          </p15:clr>
        </p15:guide>
        <p15:guide id="4" pos="271">
          <p15:clr>
            <a:srgbClr val="A4A3A4"/>
          </p15:clr>
        </p15:guide>
      </p15:sldGuideLst>
    </p:ext>
    <p:ext uri="{2D200454-40CA-4A62-9FC3-DE9A4176ACB9}">
      <p15:notesGuideLst xmlns:p15="http://schemas.microsoft.com/office/powerpoint/2012/main">
        <p15:guide id="1" orient="horz" pos="2172" userDrawn="1">
          <p15:clr>
            <a:srgbClr val="A4A3A4"/>
          </p15:clr>
        </p15:guide>
        <p15:guide id="2" pos="1360" userDrawn="1">
          <p15:clr>
            <a:srgbClr val="A4A3A4"/>
          </p15:clr>
        </p15:guide>
        <p15:guide id="3" orient="horz" pos="2208" userDrawn="1">
          <p15:clr>
            <a:srgbClr val="A4A3A4"/>
          </p15:clr>
        </p15:guide>
        <p15:guide id="4" pos="2928" userDrawn="1">
          <p15:clr>
            <a:srgbClr val="A4A3A4"/>
          </p15:clr>
        </p15:guide>
        <p15:guide id="5" orient="horz" pos="2880">
          <p15:clr>
            <a:srgbClr val="A4A3A4"/>
          </p15:clr>
        </p15:guide>
        <p15:guide id="6" orient="horz" pos="2928">
          <p15:clr>
            <a:srgbClr val="A4A3A4"/>
          </p15:clr>
        </p15:guide>
        <p15:guide id="7" pos="1026">
          <p15:clr>
            <a:srgbClr val="A4A3A4"/>
          </p15:clr>
        </p15:guide>
        <p15:guide id="8"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0057"/>
    <a:srgbClr val="93F5FF"/>
    <a:srgbClr val="151F29"/>
    <a:srgbClr val="E4E4E4"/>
    <a:srgbClr val="004466"/>
    <a:srgbClr val="223344"/>
    <a:srgbClr val="EE2277"/>
    <a:srgbClr val="F03441"/>
    <a:srgbClr val="DE101F"/>
    <a:srgbClr val="2130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379" autoAdjust="0"/>
  </p:normalViewPr>
  <p:slideViewPr>
    <p:cSldViewPr snapToGrid="0">
      <p:cViewPr varScale="1">
        <p:scale>
          <a:sx n="73" d="100"/>
          <a:sy n="73" d="100"/>
        </p:scale>
        <p:origin x="64" y="188"/>
      </p:cViewPr>
      <p:guideLst>
        <p:guide orient="horz" pos="901"/>
        <p:guide pos="268"/>
        <p:guide orient="horz" pos="2051"/>
        <p:guide pos="271"/>
      </p:guideLst>
    </p:cSldViewPr>
  </p:slideViewPr>
  <p:outlineViewPr>
    <p:cViewPr>
      <p:scale>
        <a:sx n="33" d="100"/>
        <a:sy n="33" d="100"/>
      </p:scale>
      <p:origin x="0" y="-576"/>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17" d="100"/>
          <a:sy n="117" d="100"/>
        </p:scale>
        <p:origin x="-4400" y="-57"/>
      </p:cViewPr>
      <p:guideLst>
        <p:guide orient="horz" pos="2172"/>
        <p:guide pos="1360"/>
        <p:guide orient="horz" pos="2208"/>
        <p:guide pos="2928"/>
        <p:guide orient="horz" pos="2880"/>
        <p:guide orient="horz" pos="2928"/>
        <p:guide pos="102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8" tIns="46584" rIns="93168" bIns="46584" rtlCol="0"/>
          <a:lstStyle>
            <a:lvl1pPr algn="r">
              <a:defRPr sz="1200"/>
            </a:lvl1pPr>
          </a:lstStyle>
          <a:p>
            <a:fld id="{5FCFCA14-135A-4363-843C-AA286323A8BD}" type="datetimeFigureOut">
              <a:rPr lang="en-US" smtClean="0"/>
              <a:t>6/11/2019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8" tIns="46584" rIns="93168" bIns="465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8" tIns="46584" rIns="93168" bIns="46584" rtlCol="0" anchor="b"/>
          <a:lstStyle>
            <a:lvl1pPr algn="r">
              <a:defRPr sz="1200"/>
            </a:lvl1pPr>
          </a:lstStyle>
          <a:p>
            <a:fld id="{7BDDE0B4-CF2C-4708-8D33-D8F4C0E3DE27}" type="slidenum">
              <a:rPr lang="en-US" smtClean="0"/>
              <a:t>‹#›</a:t>
            </a:fld>
            <a:endParaRPr lang="en-US" dirty="0"/>
          </a:p>
        </p:txBody>
      </p:sp>
    </p:spTree>
    <p:extLst>
      <p:ext uri="{BB962C8B-B14F-4D97-AF65-F5344CB8AC3E}">
        <p14:creationId xmlns:p14="http://schemas.microsoft.com/office/powerpoint/2010/main" val="2935964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8" tIns="46584" rIns="93168" bIns="46584" rtlCol="0"/>
          <a:lstStyle>
            <a:lvl1pPr algn="r">
              <a:defRPr sz="1200"/>
            </a:lvl1pPr>
          </a:lstStyle>
          <a:p>
            <a:fld id="{0E5E2725-1224-49A5-AC9B-A3CAEE34741D}" type="datetimeFigureOut">
              <a:rPr lang="en-US" smtClean="0"/>
              <a:t>6/11/2019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8" tIns="46584" rIns="93168" bIns="4658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8" tIns="46584" rIns="93168"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8" tIns="46584" rIns="93168"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8" tIns="46584" rIns="93168" bIns="46584" rtlCol="0" anchor="b"/>
          <a:lstStyle>
            <a:lvl1pPr algn="r">
              <a:defRPr sz="1200"/>
            </a:lvl1pPr>
          </a:lstStyle>
          <a:p>
            <a:fld id="{7B9E8BFE-F454-44CF-A2A9-F0A1EE63C1EA}" type="slidenum">
              <a:rPr lang="en-US" smtClean="0"/>
              <a:t>‹#›</a:t>
            </a:fld>
            <a:endParaRPr lang="en-US" dirty="0"/>
          </a:p>
        </p:txBody>
      </p:sp>
    </p:spTree>
    <p:extLst>
      <p:ext uri="{BB962C8B-B14F-4D97-AF65-F5344CB8AC3E}">
        <p14:creationId xmlns:p14="http://schemas.microsoft.com/office/powerpoint/2010/main" val="844145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9E8BFE-F454-44CF-A2A9-F0A1EE63C1EA}" type="slidenum">
              <a:rPr lang="en-US" smtClean="0"/>
              <a:t>1</a:t>
            </a:fld>
            <a:endParaRPr lang="en-US" dirty="0"/>
          </a:p>
        </p:txBody>
      </p:sp>
    </p:spTree>
    <p:extLst>
      <p:ext uri="{BB962C8B-B14F-4D97-AF65-F5344CB8AC3E}">
        <p14:creationId xmlns:p14="http://schemas.microsoft.com/office/powerpoint/2010/main" val="18474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2</a:t>
            </a:fld>
            <a:endParaRPr lang="en-US" dirty="0"/>
          </a:p>
        </p:txBody>
      </p:sp>
    </p:spTree>
    <p:extLst>
      <p:ext uri="{BB962C8B-B14F-4D97-AF65-F5344CB8AC3E}">
        <p14:creationId xmlns:p14="http://schemas.microsoft.com/office/powerpoint/2010/main" val="159715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3</a:t>
            </a:fld>
            <a:endParaRPr lang="en-US" dirty="0"/>
          </a:p>
        </p:txBody>
      </p:sp>
    </p:spTree>
    <p:extLst>
      <p:ext uri="{BB962C8B-B14F-4D97-AF65-F5344CB8AC3E}">
        <p14:creationId xmlns:p14="http://schemas.microsoft.com/office/powerpoint/2010/main" val="1303365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4</a:t>
            </a:fld>
            <a:endParaRPr lang="en-US" dirty="0"/>
          </a:p>
        </p:txBody>
      </p:sp>
    </p:spTree>
    <p:extLst>
      <p:ext uri="{BB962C8B-B14F-4D97-AF65-F5344CB8AC3E}">
        <p14:creationId xmlns:p14="http://schemas.microsoft.com/office/powerpoint/2010/main" val="4094975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5</a:t>
            </a:fld>
            <a:endParaRPr lang="en-US" dirty="0"/>
          </a:p>
        </p:txBody>
      </p:sp>
    </p:spTree>
    <p:extLst>
      <p:ext uri="{BB962C8B-B14F-4D97-AF65-F5344CB8AC3E}">
        <p14:creationId xmlns:p14="http://schemas.microsoft.com/office/powerpoint/2010/main" val="43667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6</a:t>
            </a:fld>
            <a:endParaRPr lang="en-US" dirty="0"/>
          </a:p>
        </p:txBody>
      </p:sp>
    </p:spTree>
    <p:extLst>
      <p:ext uri="{BB962C8B-B14F-4D97-AF65-F5344CB8AC3E}">
        <p14:creationId xmlns:p14="http://schemas.microsoft.com/office/powerpoint/2010/main" val="3433857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7</a:t>
            </a:fld>
            <a:endParaRPr lang="en-US" dirty="0"/>
          </a:p>
        </p:txBody>
      </p:sp>
    </p:spTree>
    <p:extLst>
      <p:ext uri="{BB962C8B-B14F-4D97-AF65-F5344CB8AC3E}">
        <p14:creationId xmlns:p14="http://schemas.microsoft.com/office/powerpoint/2010/main" val="757273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8</a:t>
            </a:fld>
            <a:endParaRPr lang="en-US" dirty="0"/>
          </a:p>
        </p:txBody>
      </p:sp>
    </p:spTree>
    <p:extLst>
      <p:ext uri="{BB962C8B-B14F-4D97-AF65-F5344CB8AC3E}">
        <p14:creationId xmlns:p14="http://schemas.microsoft.com/office/powerpoint/2010/main" val="2415274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9E8BFE-F454-44CF-A2A9-F0A1EE63C1EA}" type="slidenum">
              <a:rPr lang="en-US" smtClean="0"/>
              <a:t>9</a:t>
            </a:fld>
            <a:endParaRPr lang="en-US" dirty="0"/>
          </a:p>
        </p:txBody>
      </p:sp>
    </p:spTree>
    <p:extLst>
      <p:ext uri="{BB962C8B-B14F-4D97-AF65-F5344CB8AC3E}">
        <p14:creationId xmlns:p14="http://schemas.microsoft.com/office/powerpoint/2010/main" val="6608087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hyperlink" Target="https://twitter.com/nrc_cnrc" TargetMode="External"/><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hyperlink" Target="https://www.instagram.com/nrc_cnrc/" TargetMode="External"/><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hyperlink" Target="https://www.linkedin.com/company/national-research-council?trk=tyah"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5450" y="1597819"/>
            <a:ext cx="6477000" cy="1102519"/>
          </a:xfrm>
        </p:spPr>
        <p:txBody>
          <a:bodyPr lIns="0" tIns="0" rIns="0" bIns="0" anchor="b"/>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25450" y="2914650"/>
            <a:ext cx="6400800" cy="1314450"/>
          </a:xfrm>
        </p:spPr>
        <p:txBody>
          <a:bodyPr lIns="0" tIns="0" rIns="0" bIns="0"/>
          <a:lstStyle>
            <a:lvl1pPr marL="0" indent="0" algn="l">
              <a:buNone/>
              <a:defRPr>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425449" y="189598"/>
            <a:ext cx="941877" cy="149844"/>
          </a:xfrm>
          <a:prstGeom prst="rect">
            <a:avLst/>
          </a:prstGeom>
        </p:spPr>
      </p:pic>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31226" y="176856"/>
            <a:ext cx="493740" cy="141430"/>
          </a:xfrm>
          <a:prstGeom prst="rect">
            <a:avLst/>
          </a:prstGeom>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black">
          <a:xfrm>
            <a:off x="7800691" y="204712"/>
            <a:ext cx="969880" cy="86601"/>
          </a:xfrm>
          <a:prstGeom prst="rect">
            <a:avLst/>
          </a:prstGeom>
        </p:spPr>
      </p:pic>
    </p:spTree>
    <p:extLst>
      <p:ext uri="{BB962C8B-B14F-4D97-AF65-F5344CB8AC3E}">
        <p14:creationId xmlns:p14="http://schemas.microsoft.com/office/powerpoint/2010/main" val="331820596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5450" y="1706136"/>
            <a:ext cx="5642841" cy="1102519"/>
          </a:xfrm>
        </p:spPr>
        <p:txBody>
          <a:bodyPr lIns="0" tIns="0" rIns="0" bIns="0" anchor="b">
            <a:noAutofit/>
          </a:bodyPr>
          <a:lstStyle>
            <a:lvl1pPr algn="l">
              <a:defRPr sz="4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25450" y="2914650"/>
            <a:ext cx="5179343" cy="1314450"/>
          </a:xfrm>
        </p:spPr>
        <p:txBody>
          <a:bodyPr lIns="0" tIns="0" rIns="0" bIns="0">
            <a:noAutofit/>
          </a:bodyPr>
          <a:lstStyle>
            <a:lvl1pPr marL="0" indent="0" algn="l">
              <a:buNone/>
              <a:defRPr sz="14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425449" y="189598"/>
            <a:ext cx="941877" cy="149844"/>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7037431" y="252572"/>
            <a:ext cx="969880" cy="86601"/>
          </a:xfrm>
          <a:prstGeom prst="rect">
            <a:avLst/>
          </a:prstGeom>
        </p:spPr>
      </p:pic>
      <p:pic>
        <p:nvPicPr>
          <p:cNvPr id="8" name="Picture 7">
            <a:hlinkClick r:id="rId5"/>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23337" y="213171"/>
            <a:ext cx="162834" cy="156997"/>
          </a:xfrm>
          <a:prstGeom prst="rect">
            <a:avLst/>
          </a:prstGeom>
        </p:spPr>
      </p:pic>
      <p:pic>
        <p:nvPicPr>
          <p:cNvPr id="9" name="Picture 8">
            <a:hlinkClick r:id="rId7"/>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14005" y="213171"/>
            <a:ext cx="162834" cy="156997"/>
          </a:xfrm>
          <a:prstGeom prst="rect">
            <a:avLst/>
          </a:prstGeom>
        </p:spPr>
      </p:pic>
      <p:pic>
        <p:nvPicPr>
          <p:cNvPr id="10" name="Picture 9">
            <a:hlinkClick r:id="rId9"/>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104320" y="213171"/>
            <a:ext cx="163187" cy="156997"/>
          </a:xfrm>
          <a:prstGeom prst="rect">
            <a:avLst/>
          </a:prstGeom>
        </p:spPr>
      </p:pic>
    </p:spTree>
    <p:extLst>
      <p:ext uri="{BB962C8B-B14F-4D97-AF65-F5344CB8AC3E}">
        <p14:creationId xmlns:p14="http://schemas.microsoft.com/office/powerpoint/2010/main" val="386315581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view / Agenda">
    <p:bg>
      <p:bgPr>
        <a:solidFill>
          <a:srgbClr val="004466"/>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bg1"/>
                </a:solidFill>
              </a:defRPr>
            </a:lvl1pPr>
          </a:lstStyle>
          <a:p>
            <a:fld id="{77E68ECE-59D7-452D-8595-BBB947F3BD2D}" type="slidenum">
              <a:rPr lang="en-US" smtClean="0"/>
              <a:pPr/>
              <a:t>‹#›</a:t>
            </a:fld>
            <a:endParaRPr lang="en-US" dirty="0"/>
          </a:p>
        </p:txBody>
      </p:sp>
      <p:sp>
        <p:nvSpPr>
          <p:cNvPr id="7" name="Text Placeholder 6"/>
          <p:cNvSpPr>
            <a:spLocks noGrp="1"/>
          </p:cNvSpPr>
          <p:nvPr>
            <p:ph type="body" sz="quarter" idx="13"/>
          </p:nvPr>
        </p:nvSpPr>
        <p:spPr>
          <a:xfrm>
            <a:off x="430213" y="290513"/>
            <a:ext cx="6726237" cy="4476750"/>
          </a:xfrm>
        </p:spPr>
        <p:txBody>
          <a:bodyPr anchor="ctr"/>
          <a:lstStyle>
            <a:lvl1pPr marL="342900" indent="-342900">
              <a:spcBef>
                <a:spcPts val="600"/>
              </a:spcBef>
              <a:spcAft>
                <a:spcPts val="0"/>
              </a:spcAft>
              <a:buClr>
                <a:schemeClr val="bg1"/>
              </a:buClr>
              <a:buFont typeface="+mj-lt"/>
              <a:buAutoNum type="arabicPeriod"/>
              <a:defRPr sz="1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Tree>
    <p:extLst>
      <p:ext uri="{BB962C8B-B14F-4D97-AF65-F5344CB8AC3E}">
        <p14:creationId xmlns:p14="http://schemas.microsoft.com/office/powerpoint/2010/main" val="385166523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p:bg>
      <p:bgPr>
        <a:solidFill>
          <a:srgbClr val="0044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5450" y="1143160"/>
            <a:ext cx="6477001" cy="1555028"/>
          </a:xfrm>
        </p:spPr>
        <p:txBody>
          <a:bodyPr lIns="0" tIns="0" rIns="0" bIns="0" anchor="b">
            <a:noAutofit/>
          </a:bodyPr>
          <a:lstStyle>
            <a:lvl1pPr algn="l">
              <a:defRPr sz="28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25450" y="2804492"/>
            <a:ext cx="6477001" cy="1125140"/>
          </a:xfrm>
        </p:spPr>
        <p:txBody>
          <a:bodyPr lIns="0" tIns="0" rIns="0" bIns="0" anchor="t">
            <a:noAutofit/>
          </a:bodyPr>
          <a:lstStyle>
            <a:lvl1pPr marL="0" indent="0">
              <a:buNone/>
              <a:defRPr sz="1700">
                <a:solidFill>
                  <a:schemeClr val="tx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7E68ECE-59D7-452D-8595-BBB947F3BD2D}" type="slidenum">
              <a:rPr lang="en-US" smtClean="0"/>
              <a:pPr/>
              <a:t>‹#›</a:t>
            </a:fld>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Tree>
    <p:extLst>
      <p:ext uri="{BB962C8B-B14F-4D97-AF65-F5344CB8AC3E}">
        <p14:creationId xmlns:p14="http://schemas.microsoft.com/office/powerpoint/2010/main" val="162381020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16" name="Rectangle 15"/>
          <p:cNvSpPr/>
          <p:nvPr userDrawn="1"/>
        </p:nvSpPr>
        <p:spPr>
          <a:xfrm>
            <a:off x="0" y="0"/>
            <a:ext cx="9144000" cy="114111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13653" y="0"/>
            <a:ext cx="2881706" cy="5143500"/>
          </a:xfrm>
          <a:prstGeom prst="rect">
            <a:avLst/>
          </a:prstGeom>
        </p:spPr>
      </p:pic>
      <p:sp>
        <p:nvSpPr>
          <p:cNvPr id="2" name="Title 1"/>
          <p:cNvSpPr>
            <a:spLocks noGrp="1"/>
          </p:cNvSpPr>
          <p:nvPr>
            <p:ph type="title"/>
          </p:nvPr>
        </p:nvSpPr>
        <p:spPr/>
        <p:txBody>
          <a:bodyPr/>
          <a:lstStyle>
            <a:lvl1pPr>
              <a:defRPr>
                <a:solidFill>
                  <a:schemeClr val="accent2"/>
                </a:solidFill>
              </a:defRPr>
            </a:lvl1pPr>
          </a:lstStyle>
          <a:p>
            <a:r>
              <a:rPr lang="en-US" dirty="0"/>
              <a:t>Click to edit Master title style</a:t>
            </a:r>
          </a:p>
        </p:txBody>
      </p:sp>
      <p:sp>
        <p:nvSpPr>
          <p:cNvPr id="4" name="Slide Number Placeholder 3"/>
          <p:cNvSpPr>
            <a:spLocks noGrp="1"/>
          </p:cNvSpPr>
          <p:nvPr>
            <p:ph type="sldNum" sz="quarter" idx="11"/>
          </p:nvPr>
        </p:nvSpPr>
        <p:spPr/>
        <p:txBody>
          <a:bodyPr/>
          <a:lstStyle/>
          <a:p>
            <a:fld id="{77E68ECE-59D7-452D-8595-BBB947F3BD2D}" type="slidenum">
              <a:rPr lang="en-US" smtClean="0"/>
              <a:pPr/>
              <a:t>‹#›</a:t>
            </a:fld>
            <a:endParaRPr lang="en-US" dirty="0"/>
          </a:p>
        </p:txBody>
      </p:sp>
      <p:sp>
        <p:nvSpPr>
          <p:cNvPr id="5" name="Text Placeholder 4"/>
          <p:cNvSpPr>
            <a:spLocks noGrp="1"/>
          </p:cNvSpPr>
          <p:nvPr>
            <p:ph type="body" sz="quarter" idx="13"/>
          </p:nvPr>
        </p:nvSpPr>
        <p:spPr>
          <a:xfrm>
            <a:off x="430213" y="1430338"/>
            <a:ext cx="6892925" cy="2987675"/>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Tree>
    <p:extLst>
      <p:ext uri="{BB962C8B-B14F-4D97-AF65-F5344CB8AC3E}">
        <p14:creationId xmlns:p14="http://schemas.microsoft.com/office/powerpoint/2010/main" val="5432446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picture">
    <p:spTree>
      <p:nvGrpSpPr>
        <p:cNvPr id="1" name=""/>
        <p:cNvGrpSpPr/>
        <p:nvPr/>
      </p:nvGrpSpPr>
      <p:grpSpPr>
        <a:xfrm>
          <a:off x="0" y="0"/>
          <a:ext cx="0" cy="0"/>
          <a:chOff x="0" y="0"/>
          <a:chExt cx="0" cy="0"/>
        </a:xfrm>
      </p:grpSpPr>
      <p:sp>
        <p:nvSpPr>
          <p:cNvPr id="16" name="Rectangle 15"/>
          <p:cNvSpPr/>
          <p:nvPr userDrawn="1"/>
        </p:nvSpPr>
        <p:spPr>
          <a:xfrm>
            <a:off x="0" y="0"/>
            <a:ext cx="9144000" cy="114111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p:txBody>
          <a:bodyPr/>
          <a:lstStyle>
            <a:lvl1pPr>
              <a:defRPr>
                <a:solidFill>
                  <a:schemeClr val="accent2"/>
                </a:solidFill>
              </a:defRPr>
            </a:lvl1pPr>
          </a:lstStyle>
          <a:p>
            <a:r>
              <a:rPr lang="en-US" dirty="0"/>
              <a:t>Click to edit Master title style</a:t>
            </a:r>
          </a:p>
        </p:txBody>
      </p:sp>
      <p:sp>
        <p:nvSpPr>
          <p:cNvPr id="4" name="Slide Number Placeholder 3"/>
          <p:cNvSpPr>
            <a:spLocks noGrp="1"/>
          </p:cNvSpPr>
          <p:nvPr>
            <p:ph type="sldNum" sz="quarter" idx="11"/>
          </p:nvPr>
        </p:nvSpPr>
        <p:spPr/>
        <p:txBody>
          <a:bodyPr/>
          <a:lstStyle/>
          <a:p>
            <a:fld id="{77E68ECE-59D7-452D-8595-BBB947F3BD2D}" type="slidenum">
              <a:rPr lang="en-US" smtClean="0"/>
              <a:pPr/>
              <a:t>‹#›</a:t>
            </a:fld>
            <a:endParaRPr lang="en-US" dirty="0"/>
          </a:p>
        </p:txBody>
      </p:sp>
      <p:sp>
        <p:nvSpPr>
          <p:cNvPr id="8" name="Picture Placeholder 10"/>
          <p:cNvSpPr>
            <a:spLocks noGrp="1" noChangeAspect="1"/>
          </p:cNvSpPr>
          <p:nvPr>
            <p:ph type="pic" sz="quarter" idx="13"/>
          </p:nvPr>
        </p:nvSpPr>
        <p:spPr>
          <a:xfrm>
            <a:off x="5984081" y="1438397"/>
            <a:ext cx="2762924" cy="2959772"/>
          </a:xfrm>
          <a:prstGeom prst="rect">
            <a:avLst/>
          </a:prstGeom>
        </p:spPr>
        <p:txBody>
          <a:bodyPr anchor="ctr"/>
          <a:lstStyle>
            <a:lvl1pPr algn="ctr">
              <a:defRPr>
                <a:solidFill>
                  <a:schemeClr val="bg1">
                    <a:lumMod val="75000"/>
                  </a:schemeClr>
                </a:solidFill>
              </a:defRPr>
            </a:lvl1pPr>
          </a:lstStyle>
          <a:p>
            <a:r>
              <a:rPr lang="en-US"/>
              <a:t>Click icon to add picture</a:t>
            </a:r>
            <a:endParaRPr lang="en-US" dirty="0"/>
          </a:p>
        </p:txBody>
      </p:sp>
      <p:sp>
        <p:nvSpPr>
          <p:cNvPr id="5" name="Text Placeholder 4"/>
          <p:cNvSpPr>
            <a:spLocks noGrp="1"/>
          </p:cNvSpPr>
          <p:nvPr>
            <p:ph type="body" sz="quarter" idx="14"/>
          </p:nvPr>
        </p:nvSpPr>
        <p:spPr>
          <a:xfrm>
            <a:off x="430213" y="1430338"/>
            <a:ext cx="5351462" cy="2973387"/>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Tree>
    <p:extLst>
      <p:ext uri="{BB962C8B-B14F-4D97-AF65-F5344CB8AC3E}">
        <p14:creationId xmlns:p14="http://schemas.microsoft.com/office/powerpoint/2010/main" val="130463221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13" name="Rectangle 12"/>
          <p:cNvSpPr/>
          <p:nvPr userDrawn="1"/>
        </p:nvSpPr>
        <p:spPr>
          <a:xfrm>
            <a:off x="0" y="0"/>
            <a:ext cx="9144000" cy="114111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426245" y="256358"/>
            <a:ext cx="8184969" cy="753439"/>
          </a:xfrm>
        </p:spPr>
        <p:txBody>
          <a:bodyPr/>
          <a:lstStyle>
            <a:lvl1pPr>
              <a:defRPr>
                <a:solidFill>
                  <a:schemeClr val="accent2"/>
                </a:solidFill>
              </a:defRPr>
            </a:lvl1pPr>
          </a:lstStyle>
          <a:p>
            <a:r>
              <a:rPr lang="en-US" dirty="0"/>
              <a:t>Click to edit Master title style</a:t>
            </a:r>
          </a:p>
        </p:txBody>
      </p:sp>
      <p:sp>
        <p:nvSpPr>
          <p:cNvPr id="4" name="Slide Number Placeholder 3"/>
          <p:cNvSpPr>
            <a:spLocks noGrp="1"/>
          </p:cNvSpPr>
          <p:nvPr>
            <p:ph type="sldNum" sz="quarter" idx="11"/>
          </p:nvPr>
        </p:nvSpPr>
        <p:spPr/>
        <p:txBody>
          <a:bodyPr/>
          <a:lstStyle/>
          <a:p>
            <a:fld id="{77E68ECE-59D7-452D-8595-BBB947F3BD2D}" type="slidenum">
              <a:rPr lang="en-US" smtClean="0"/>
              <a:pPr/>
              <a:t>‹#›</a:t>
            </a:fld>
            <a:endParaRPr lang="en-US" dirty="0"/>
          </a:p>
        </p:txBody>
      </p:sp>
      <p:sp>
        <p:nvSpPr>
          <p:cNvPr id="10" name="Text Placeholder 9"/>
          <p:cNvSpPr>
            <a:spLocks noGrp="1"/>
          </p:cNvSpPr>
          <p:nvPr>
            <p:ph type="body" sz="quarter" idx="12"/>
          </p:nvPr>
        </p:nvSpPr>
        <p:spPr>
          <a:xfrm>
            <a:off x="428264" y="1431925"/>
            <a:ext cx="8185913" cy="2973388"/>
          </a:xfrm>
        </p:spPr>
        <p:txBody>
          <a:bodyPr/>
          <a:lstStyle>
            <a:lvl1pPr>
              <a:lnSpc>
                <a:spcPct val="100000"/>
              </a:lnSpc>
              <a:defRPr>
                <a:solidFill>
                  <a:schemeClr val="tx2"/>
                </a:solidFill>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Tree>
    <p:extLst>
      <p:ext uri="{BB962C8B-B14F-4D97-AF65-F5344CB8AC3E}">
        <p14:creationId xmlns:p14="http://schemas.microsoft.com/office/powerpoint/2010/main" val="185841681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13" name="Rectangle 12"/>
          <p:cNvSpPr/>
          <p:nvPr userDrawn="1"/>
        </p:nvSpPr>
        <p:spPr>
          <a:xfrm>
            <a:off x="0" y="0"/>
            <a:ext cx="9144000" cy="114111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426245" y="256358"/>
            <a:ext cx="8184969" cy="753439"/>
          </a:xfrm>
        </p:spPr>
        <p:txBody>
          <a:bodyPr/>
          <a:lstStyle>
            <a:lvl1pPr>
              <a:defRPr>
                <a:solidFill>
                  <a:schemeClr val="accent2"/>
                </a:solidFill>
              </a:defRPr>
            </a:lvl1pPr>
          </a:lstStyle>
          <a:p>
            <a:r>
              <a:rPr lang="en-US" dirty="0"/>
              <a:t>Click to edit Master title style</a:t>
            </a:r>
          </a:p>
        </p:txBody>
      </p:sp>
      <p:sp>
        <p:nvSpPr>
          <p:cNvPr id="4" name="Slide Number Placeholder 3"/>
          <p:cNvSpPr>
            <a:spLocks noGrp="1"/>
          </p:cNvSpPr>
          <p:nvPr>
            <p:ph type="sldNum" sz="quarter" idx="11"/>
          </p:nvPr>
        </p:nvSpPr>
        <p:spPr/>
        <p:txBody>
          <a:bodyPr/>
          <a:lstStyle/>
          <a:p>
            <a:fld id="{77E68ECE-59D7-452D-8595-BBB947F3BD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
        <p:nvSpPr>
          <p:cNvPr id="7" name="Picture Placeholder 6"/>
          <p:cNvSpPr>
            <a:spLocks noGrp="1"/>
          </p:cNvSpPr>
          <p:nvPr>
            <p:ph type="pic" sz="quarter" idx="12"/>
          </p:nvPr>
        </p:nvSpPr>
        <p:spPr>
          <a:xfrm>
            <a:off x="438943" y="1440657"/>
            <a:ext cx="8183621" cy="2976562"/>
          </a:xfrm>
        </p:spPr>
        <p:txBody>
          <a:bodyPr/>
          <a:lstStyle/>
          <a:p>
            <a:r>
              <a:rPr lang="en-US"/>
              <a:t>Click icon to add picture</a:t>
            </a:r>
          </a:p>
        </p:txBody>
      </p:sp>
    </p:spTree>
    <p:extLst>
      <p:ext uri="{BB962C8B-B14F-4D97-AF65-F5344CB8AC3E}">
        <p14:creationId xmlns:p14="http://schemas.microsoft.com/office/powerpoint/2010/main" val="384859454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13" name="Rectangle 12"/>
          <p:cNvSpPr/>
          <p:nvPr userDrawn="1"/>
        </p:nvSpPr>
        <p:spPr>
          <a:xfrm>
            <a:off x="0" y="0"/>
            <a:ext cx="9144000" cy="114111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p:cNvSpPr>
            <a:spLocks noGrp="1"/>
          </p:cNvSpPr>
          <p:nvPr>
            <p:ph type="title"/>
          </p:nvPr>
        </p:nvSpPr>
        <p:spPr>
          <a:xfrm>
            <a:off x="426245" y="256358"/>
            <a:ext cx="8184969" cy="753439"/>
          </a:xfrm>
        </p:spPr>
        <p:txBody>
          <a:bodyPr/>
          <a:lstStyle>
            <a:lvl1pPr>
              <a:defRPr>
                <a:solidFill>
                  <a:schemeClr val="accent2"/>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p:txBody>
          <a:bodyPr/>
          <a:lstStyle/>
          <a:p>
            <a:fld id="{77E68ECE-59D7-452D-8595-BBB947F3BD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8825" y="4832472"/>
            <a:ext cx="493740" cy="141430"/>
          </a:xfrm>
          <a:prstGeom prst="rect">
            <a:avLst/>
          </a:prstGeom>
        </p:spPr>
      </p:pic>
      <p:sp>
        <p:nvSpPr>
          <p:cNvPr id="7" name="Picture Placeholder 6"/>
          <p:cNvSpPr>
            <a:spLocks noGrp="1"/>
          </p:cNvSpPr>
          <p:nvPr>
            <p:ph type="pic" sz="quarter" idx="12"/>
          </p:nvPr>
        </p:nvSpPr>
        <p:spPr>
          <a:xfrm>
            <a:off x="438944" y="1440657"/>
            <a:ext cx="4021138" cy="2976562"/>
          </a:xfrm>
        </p:spPr>
        <p:txBody>
          <a:bodyPr/>
          <a:lstStyle/>
          <a:p>
            <a:r>
              <a:rPr lang="en-US"/>
              <a:t>Click icon to add picture</a:t>
            </a:r>
            <a:endParaRPr lang="en-US" dirty="0"/>
          </a:p>
        </p:txBody>
      </p:sp>
      <p:sp>
        <p:nvSpPr>
          <p:cNvPr id="10" name="Picture Placeholder 6"/>
          <p:cNvSpPr>
            <a:spLocks noGrp="1"/>
          </p:cNvSpPr>
          <p:nvPr>
            <p:ph type="pic" sz="quarter" idx="13"/>
          </p:nvPr>
        </p:nvSpPr>
        <p:spPr>
          <a:xfrm>
            <a:off x="4691063" y="1440657"/>
            <a:ext cx="3931501" cy="2976562"/>
          </a:xfrm>
        </p:spPr>
        <p:txBody>
          <a:bodyPr/>
          <a:lstStyle/>
          <a:p>
            <a:r>
              <a:rPr lang="en-US"/>
              <a:t>Click icon to add picture</a:t>
            </a:r>
            <a:endParaRPr lang="en-US" dirty="0"/>
          </a:p>
        </p:txBody>
      </p:sp>
    </p:spTree>
    <p:extLst>
      <p:ext uri="{BB962C8B-B14F-4D97-AF65-F5344CB8AC3E}">
        <p14:creationId xmlns:p14="http://schemas.microsoft.com/office/powerpoint/2010/main" val="266947010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301204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6246" y="256358"/>
            <a:ext cx="6891768" cy="753439"/>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426246" y="1431925"/>
            <a:ext cx="6891768" cy="3162697"/>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86800" y="4767263"/>
            <a:ext cx="457200" cy="273844"/>
          </a:xfrm>
          <a:prstGeom prst="rect">
            <a:avLst/>
          </a:prstGeom>
        </p:spPr>
        <p:txBody>
          <a:bodyPr vert="horz" lIns="91440" tIns="45720" rIns="91440" bIns="45720" rtlCol="0" anchor="ctr"/>
          <a:lstStyle>
            <a:lvl1pPr algn="l">
              <a:defRPr sz="900">
                <a:solidFill>
                  <a:schemeClr val="accent2"/>
                </a:solidFill>
                <a:latin typeface="Arial" panose="020B0604020202020204" pitchFamily="34" charset="0"/>
                <a:cs typeface="Arial" panose="020B0604020202020204" pitchFamily="34" charset="0"/>
              </a:defRPr>
            </a:lvl1pPr>
          </a:lstStyle>
          <a:p>
            <a:fld id="{77E68ECE-59D7-452D-8595-BBB947F3BD2D}" type="slidenum">
              <a:rPr lang="en-US" smtClean="0"/>
              <a:pPr/>
              <a:t>‹#›</a:t>
            </a:fld>
            <a:endParaRPr lang="en-US" dirty="0"/>
          </a:p>
        </p:txBody>
      </p:sp>
    </p:spTree>
    <p:extLst>
      <p:ext uri="{BB962C8B-B14F-4D97-AF65-F5344CB8AC3E}">
        <p14:creationId xmlns:p14="http://schemas.microsoft.com/office/powerpoint/2010/main" val="1596477280"/>
      </p:ext>
    </p:extLst>
  </p:cSld>
  <p:clrMap bg1="lt1" tx1="dk1" bg2="lt2" tx2="dk2" accent1="accent1" accent2="accent2" accent3="accent3" accent4="accent4" accent5="accent5" accent6="accent6" hlink="hlink" folHlink="folHlink"/>
  <p:sldLayoutIdLst>
    <p:sldLayoutId id="2147483686" r:id="rId1"/>
    <p:sldLayoutId id="2147483733" r:id="rId2"/>
    <p:sldLayoutId id="2147483687" r:id="rId3"/>
    <p:sldLayoutId id="2147483715" r:id="rId4"/>
    <p:sldLayoutId id="2147483716" r:id="rId5"/>
    <p:sldLayoutId id="2147483717" r:id="rId6"/>
    <p:sldLayoutId id="2147483735" r:id="rId7"/>
    <p:sldLayoutId id="2147483736" r:id="rId8"/>
    <p:sldLayoutId id="2147483737" r:id="rId9"/>
    <p:sldLayoutId id="2147483700" r:id="rId10"/>
  </p:sldLayoutIdLst>
  <p:transition>
    <p:fade/>
  </p:transition>
  <p:hf hdr="0" ftr="0" dt="0"/>
  <p:txStyles>
    <p:titleStyle>
      <a:lvl1pPr algn="l" defTabSz="914400" rtl="0" eaLnBrk="1" latinLnBrk="0" hangingPunct="1">
        <a:spcBef>
          <a:spcPct val="0"/>
        </a:spcBef>
        <a:buNone/>
        <a:defRPr sz="2800" b="1" kern="1200">
          <a:solidFill>
            <a:schemeClr val="accent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200"/>
        </a:spcBef>
        <a:spcAft>
          <a:spcPts val="600"/>
        </a:spcAft>
        <a:buFont typeface="Arial" panose="020B0604020202020204" pitchFamily="34" charset="0"/>
        <a:buNone/>
        <a:defRPr sz="1700" b="1" kern="1200">
          <a:solidFill>
            <a:schemeClr val="tx2"/>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700" kern="1200">
          <a:solidFill>
            <a:srgbClr val="3B495A"/>
          </a:solidFill>
          <a:latin typeface="Arial" panose="020B0604020202020204" pitchFamily="34" charset="0"/>
          <a:ea typeface="+mn-ea"/>
          <a:cs typeface="Arial" panose="020B0604020202020204" pitchFamily="34" charset="0"/>
        </a:defRPr>
      </a:lvl2pPr>
      <a:lvl3pPr marL="228600" indent="-228600" algn="l" defTabSz="914400" rtl="0" eaLnBrk="1" latinLnBrk="0" hangingPunct="1">
        <a:lnSpc>
          <a:spcPct val="100000"/>
        </a:lnSpc>
        <a:spcBef>
          <a:spcPts val="600"/>
        </a:spcBef>
        <a:spcAft>
          <a:spcPts val="600"/>
        </a:spcAft>
        <a:buFont typeface="Arial" panose="020B0604020202020204" pitchFamily="34" charset="0"/>
        <a:buChar char="•"/>
        <a:defRPr sz="1700" kern="1200">
          <a:solidFill>
            <a:srgbClr val="3B495A"/>
          </a:solidFill>
          <a:latin typeface="Arial" panose="020B0604020202020204" pitchFamily="34" charset="0"/>
          <a:ea typeface="+mn-ea"/>
          <a:cs typeface="Arial" panose="020B0604020202020204" pitchFamily="34" charset="0"/>
        </a:defRPr>
      </a:lvl3pPr>
      <a:lvl4pPr marL="571500"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4pPr>
      <a:lvl5pPr marL="1027113"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www.oercongress.org/wp-content/uploads/2018/04/Draft-OER-Recommendation-Version-Draft-18-April-2018-text-for-online-consultation-ENG.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libguides.libraries.wsu.edu/affordablelearning/oerproco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https://en.wikipedia.org/wiki/Cryptographic_hash_function" TargetMode="Externa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hyperlink" Target="https://www.ethereum.org/" TargetMode="External"/><Relationship Id="rId4" Type="http://schemas.openxmlformats.org/officeDocument/2006/relationships/hyperlink" Target="https://ipfs.i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git-scm.com/book/en/v2/Git-Internals-Git-Objects"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hyperlink" Target="https://en.wikipedia.org/wiki/Merkle_tree" TargetMode="Externa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www.instagram.com/nrc_cnrc/" TargetMode="External"/><Relationship Id="rId7" Type="http://schemas.openxmlformats.org/officeDocument/2006/relationships/hyperlink" Target="https://www.linkedin.com/company/national-research-council?trk=tyah" TargetMode="External"/><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image" Target="../media/image9.png"/><Relationship Id="rId5" Type="http://schemas.openxmlformats.org/officeDocument/2006/relationships/hyperlink" Target="https://twitter.com/nrc_cnrc" TargetMode="Externa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a:t>Toward a Distributed OER Network</a:t>
            </a:r>
            <a:endParaRPr lang="en-US" dirty="0"/>
          </a:p>
        </p:txBody>
      </p:sp>
      <p:sp>
        <p:nvSpPr>
          <p:cNvPr id="3" name="Subtitle 2"/>
          <p:cNvSpPr>
            <a:spLocks noGrp="1"/>
          </p:cNvSpPr>
          <p:nvPr>
            <p:ph type="subTitle" idx="1"/>
          </p:nvPr>
        </p:nvSpPr>
        <p:spPr/>
        <p:txBody>
          <a:bodyPr/>
          <a:lstStyle/>
          <a:p>
            <a:r>
              <a:rPr lang="da-DK" dirty="0"/>
              <a:t>Stephen Downes</a:t>
            </a:r>
          </a:p>
          <a:p>
            <a:pPr>
              <a:spcBef>
                <a:spcPts val="0"/>
              </a:spcBef>
            </a:pPr>
            <a:r>
              <a:rPr lang="en-US" dirty="0"/>
              <a:t>June 12, 2019</a:t>
            </a:r>
          </a:p>
        </p:txBody>
      </p:sp>
    </p:spTree>
    <p:extLst>
      <p:ext uri="{BB962C8B-B14F-4D97-AF65-F5344CB8AC3E}">
        <p14:creationId xmlns:p14="http://schemas.microsoft.com/office/powerpoint/2010/main" val="293809965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Educational Resources (OER)</a:t>
            </a:r>
          </a:p>
        </p:txBody>
      </p:sp>
      <p:sp>
        <p:nvSpPr>
          <p:cNvPr id="4" name="Slide Number Placeholder 3"/>
          <p:cNvSpPr>
            <a:spLocks noGrp="1"/>
          </p:cNvSpPr>
          <p:nvPr>
            <p:ph type="sldNum" sz="quarter" idx="11"/>
          </p:nvPr>
        </p:nvSpPr>
        <p:spPr/>
        <p:txBody>
          <a:bodyPr/>
          <a:lstStyle/>
          <a:p>
            <a:fld id="{77E68ECE-59D7-452D-8595-BBB947F3BD2D}" type="slidenum">
              <a:rPr lang="en-US" smtClean="0"/>
              <a:pPr/>
              <a:t>2</a:t>
            </a:fld>
            <a:endParaRPr lang="en-US" dirty="0"/>
          </a:p>
        </p:txBody>
      </p:sp>
      <p:pic>
        <p:nvPicPr>
          <p:cNvPr id="3" name="Picture Placeholder 2"/>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23737" r="23737"/>
          <a:stretch>
            <a:fillRect/>
          </a:stretch>
        </p:blipFill>
        <p:spPr/>
      </p:pic>
      <p:sp>
        <p:nvSpPr>
          <p:cNvPr id="8" name="Text Placeholder 7"/>
          <p:cNvSpPr>
            <a:spLocks noGrp="1"/>
          </p:cNvSpPr>
          <p:nvPr>
            <p:ph type="body" sz="quarter" idx="14"/>
          </p:nvPr>
        </p:nvSpPr>
        <p:spPr/>
        <p:txBody>
          <a:bodyPr/>
          <a:lstStyle/>
          <a:p>
            <a:r>
              <a:rPr lang="en-CA" dirty="0"/>
              <a:t>2019 UNESCO OER Recommendation </a:t>
            </a:r>
            <a:r>
              <a:rPr lang="en-CA" sz="1050" dirty="0">
                <a:hlinkClick r:id="rId4"/>
              </a:rPr>
              <a:t>https://www.oercongress.org/wp-content/uploads/2018/04/Draft-OER-Recommendation-Version-Draft-18-April-2018-text-for-online-consultation-ENG.pdf</a:t>
            </a:r>
            <a:r>
              <a:rPr lang="en-CA" sz="1050" dirty="0"/>
              <a:t> </a:t>
            </a:r>
          </a:p>
          <a:p>
            <a:r>
              <a:rPr lang="en-US" dirty="0"/>
              <a:t>“</a:t>
            </a:r>
            <a:r>
              <a:rPr lang="en-CA" dirty="0"/>
              <a:t>Open Educational Resources (OERs) are teaching, learning and research materials in any medium –digital or otherwise –that reside in the public domain or have been released under an open license that permits no-cost access, use, adaptation and redistribution by others with no or limited restrictions.”</a:t>
            </a:r>
            <a:endParaRPr lang="en-US" dirty="0"/>
          </a:p>
        </p:txBody>
      </p:sp>
    </p:spTree>
    <p:extLst>
      <p:ext uri="{BB962C8B-B14F-4D97-AF65-F5344CB8AC3E}">
        <p14:creationId xmlns:p14="http://schemas.microsoft.com/office/powerpoint/2010/main" val="276336950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OER</a:t>
            </a:r>
          </a:p>
        </p:txBody>
      </p:sp>
      <p:sp>
        <p:nvSpPr>
          <p:cNvPr id="4" name="Slide Number Placeholder 3"/>
          <p:cNvSpPr>
            <a:spLocks noGrp="1"/>
          </p:cNvSpPr>
          <p:nvPr>
            <p:ph type="sldNum" sz="quarter" idx="11"/>
          </p:nvPr>
        </p:nvSpPr>
        <p:spPr/>
        <p:txBody>
          <a:bodyPr/>
          <a:lstStyle/>
          <a:p>
            <a:fld id="{77E68ECE-59D7-452D-8595-BBB947F3BD2D}" type="slidenum">
              <a:rPr lang="en-US" smtClean="0"/>
              <a:pPr/>
              <a:t>3</a:t>
            </a:fld>
            <a:endParaRPr lang="en-US" dirty="0"/>
          </a:p>
        </p:txBody>
      </p:sp>
      <p:sp>
        <p:nvSpPr>
          <p:cNvPr id="8" name="Text Placeholder 7"/>
          <p:cNvSpPr>
            <a:spLocks noGrp="1"/>
          </p:cNvSpPr>
          <p:nvPr>
            <p:ph type="body" sz="quarter" idx="14"/>
          </p:nvPr>
        </p:nvSpPr>
        <p:spPr>
          <a:xfrm>
            <a:off x="430213" y="1430338"/>
            <a:ext cx="8633958" cy="2973387"/>
          </a:xfrm>
        </p:spPr>
        <p:txBody>
          <a:bodyPr/>
          <a:lstStyle/>
          <a:p>
            <a:r>
              <a:rPr lang="en-CA" dirty="0"/>
              <a:t>Open copyright licenses provide the public with free and perpetual permissions to:</a:t>
            </a:r>
          </a:p>
          <a:p>
            <a:pPr marL="342900" indent="-342900">
              <a:spcBef>
                <a:spcPts val="0"/>
              </a:spcBef>
              <a:buAutoNum type="alphaLcParenBoth"/>
            </a:pPr>
            <a:r>
              <a:rPr lang="en-CA" sz="1400" dirty="0"/>
              <a:t> </a:t>
            </a:r>
            <a:r>
              <a:rPr lang="en-CA" sz="1400" dirty="0">
                <a:solidFill>
                  <a:schemeClr val="tx1"/>
                </a:solidFill>
              </a:rPr>
              <a:t>Retain</a:t>
            </a:r>
            <a:r>
              <a:rPr lang="en-CA" sz="1400" dirty="0"/>
              <a:t> - the right to create, own, and control copies of the content; </a:t>
            </a:r>
          </a:p>
          <a:p>
            <a:pPr marL="342900" indent="-342900">
              <a:spcBef>
                <a:spcPts val="0"/>
              </a:spcBef>
              <a:buAutoNum type="alphaLcParenBoth"/>
            </a:pPr>
            <a:r>
              <a:rPr lang="en-CA" sz="1400" dirty="0"/>
              <a:t> </a:t>
            </a:r>
            <a:r>
              <a:rPr lang="en-CA" sz="1400" dirty="0">
                <a:solidFill>
                  <a:schemeClr val="tx1"/>
                </a:solidFill>
              </a:rPr>
              <a:t>Reuse</a:t>
            </a:r>
            <a:r>
              <a:rPr lang="en-CA" sz="1400" dirty="0"/>
              <a:t> - the right to use the content in a wide range of ways; </a:t>
            </a:r>
          </a:p>
          <a:p>
            <a:pPr marL="342900" indent="-342900">
              <a:spcBef>
                <a:spcPts val="0"/>
              </a:spcBef>
              <a:buAutoNum type="alphaLcParenBoth"/>
            </a:pPr>
            <a:r>
              <a:rPr lang="en-CA" sz="1400" dirty="0"/>
              <a:t> </a:t>
            </a:r>
            <a:r>
              <a:rPr lang="en-CA" sz="1400" dirty="0">
                <a:solidFill>
                  <a:schemeClr val="tx1"/>
                </a:solidFill>
              </a:rPr>
              <a:t>Revise</a:t>
            </a:r>
            <a:r>
              <a:rPr lang="en-CA" sz="1400" dirty="0"/>
              <a:t> - the right to adapt, adjust, modify, or alter the content itself; </a:t>
            </a:r>
          </a:p>
          <a:p>
            <a:pPr marL="342900" indent="-342900">
              <a:spcBef>
                <a:spcPts val="0"/>
              </a:spcBef>
              <a:buAutoNum type="alphaLcParenBoth"/>
            </a:pPr>
            <a:r>
              <a:rPr lang="en-CA" sz="1400" dirty="0"/>
              <a:t> </a:t>
            </a:r>
            <a:r>
              <a:rPr lang="en-CA" sz="1400" dirty="0">
                <a:solidFill>
                  <a:schemeClr val="tx1"/>
                </a:solidFill>
              </a:rPr>
              <a:t>Remix</a:t>
            </a:r>
            <a:r>
              <a:rPr lang="en-CA" sz="1400" dirty="0"/>
              <a:t> - the right to combine the original or revised content with other material to create something new; </a:t>
            </a:r>
          </a:p>
          <a:p>
            <a:pPr marL="342900" indent="-342900">
              <a:spcBef>
                <a:spcPts val="0"/>
              </a:spcBef>
              <a:buAutoNum type="alphaLcParenBoth"/>
            </a:pPr>
            <a:r>
              <a:rPr lang="en-CA" sz="1400" dirty="0"/>
              <a:t> </a:t>
            </a:r>
            <a:r>
              <a:rPr lang="en-CA" sz="1400" dirty="0">
                <a:solidFill>
                  <a:schemeClr val="tx1"/>
                </a:solidFill>
              </a:rPr>
              <a:t>Redistribute</a:t>
            </a:r>
            <a:r>
              <a:rPr lang="en-CA" sz="1400" dirty="0"/>
              <a:t> - the right to share copies of the original content, the revisions, or the remixes with others. </a:t>
            </a:r>
            <a:endParaRPr lang="en-US" sz="1400" dirty="0"/>
          </a:p>
        </p:txBody>
      </p:sp>
      <p:pic>
        <p:nvPicPr>
          <p:cNvPr id="6" name="Picture Placeholder 5"/>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40867" b="40867"/>
          <a:stretch>
            <a:fillRect/>
          </a:stretch>
        </p:blipFill>
        <p:spPr>
          <a:xfrm>
            <a:off x="427038" y="3629025"/>
            <a:ext cx="8320087" cy="1052513"/>
          </a:xfrm>
          <a:prstGeom prst="rect">
            <a:avLst/>
          </a:prstGeom>
          <a:ln>
            <a:noFill/>
          </a:ln>
          <a:effectLst>
            <a:softEdge rad="112500"/>
          </a:effectLst>
        </p:spPr>
      </p:pic>
    </p:spTree>
    <p:extLst>
      <p:ext uri="{BB962C8B-B14F-4D97-AF65-F5344CB8AC3E}">
        <p14:creationId xmlns:p14="http://schemas.microsoft.com/office/powerpoint/2010/main" val="292447215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related to OER</a:t>
            </a:r>
          </a:p>
        </p:txBody>
      </p:sp>
      <p:sp>
        <p:nvSpPr>
          <p:cNvPr id="4" name="Slide Number Placeholder 3"/>
          <p:cNvSpPr>
            <a:spLocks noGrp="1"/>
          </p:cNvSpPr>
          <p:nvPr>
            <p:ph type="sldNum" sz="quarter" idx="11"/>
          </p:nvPr>
        </p:nvSpPr>
        <p:spPr/>
        <p:txBody>
          <a:bodyPr/>
          <a:lstStyle/>
          <a:p>
            <a:fld id="{77E68ECE-59D7-452D-8595-BBB947F3BD2D}" type="slidenum">
              <a:rPr lang="en-US" smtClean="0"/>
              <a:pPr/>
              <a:t>4</a:t>
            </a:fld>
            <a:endParaRPr lang="en-US" dirty="0"/>
          </a:p>
        </p:txBody>
      </p:sp>
      <p:pic>
        <p:nvPicPr>
          <p:cNvPr id="3" name="Picture Placeholder 2"/>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23737" r="23737"/>
          <a:stretch>
            <a:fillRect/>
          </a:stretch>
        </p:blipFill>
        <p:spPr/>
      </p:pic>
      <p:sp>
        <p:nvSpPr>
          <p:cNvPr id="8" name="Text Placeholder 7"/>
          <p:cNvSpPr>
            <a:spLocks noGrp="1"/>
          </p:cNvSpPr>
          <p:nvPr>
            <p:ph type="body" sz="quarter" idx="14"/>
          </p:nvPr>
        </p:nvSpPr>
        <p:spPr/>
        <p:txBody>
          <a:bodyPr/>
          <a:lstStyle/>
          <a:p>
            <a:pPr marL="342900" indent="-342900">
              <a:spcBef>
                <a:spcPts val="0"/>
              </a:spcBef>
              <a:buAutoNum type="alphaLcParenBoth"/>
            </a:pPr>
            <a:r>
              <a:rPr lang="en-CA" sz="1400" dirty="0"/>
              <a:t> </a:t>
            </a:r>
            <a:r>
              <a:rPr lang="en-CA" sz="1400" dirty="0">
                <a:solidFill>
                  <a:schemeClr val="tx1"/>
                </a:solidFill>
              </a:rPr>
              <a:t>Permanence</a:t>
            </a:r>
            <a:r>
              <a:rPr lang="en-CA" sz="1400" dirty="0"/>
              <a:t> - OERs can disappear if not archived and backed up in a trusted repository;</a:t>
            </a:r>
          </a:p>
          <a:p>
            <a:pPr marL="342900" indent="-342900">
              <a:spcBef>
                <a:spcPts val="0"/>
              </a:spcBef>
              <a:buAutoNum type="alphaLcParenBoth"/>
            </a:pPr>
            <a:r>
              <a:rPr lang="en-CA" sz="1400" dirty="0"/>
              <a:t> </a:t>
            </a:r>
            <a:r>
              <a:rPr lang="en-CA" sz="1400" dirty="0">
                <a:solidFill>
                  <a:schemeClr val="tx1"/>
                </a:solidFill>
              </a:rPr>
              <a:t>Corporatization</a:t>
            </a:r>
            <a:r>
              <a:rPr lang="en-CA" sz="1400" dirty="0"/>
              <a:t> - companies may monopolize or otherwise limit the openness of the OER; </a:t>
            </a:r>
          </a:p>
          <a:p>
            <a:pPr marL="342900" indent="-342900">
              <a:spcBef>
                <a:spcPts val="0"/>
              </a:spcBef>
              <a:buAutoNum type="alphaLcParenBoth"/>
            </a:pPr>
            <a:r>
              <a:rPr lang="en-CA" sz="1400" dirty="0"/>
              <a:t> </a:t>
            </a:r>
            <a:r>
              <a:rPr lang="en-CA" sz="1400" dirty="0">
                <a:solidFill>
                  <a:schemeClr val="tx1"/>
                </a:solidFill>
              </a:rPr>
              <a:t>Complex IP issues</a:t>
            </a:r>
            <a:r>
              <a:rPr lang="en-CA" sz="1400" dirty="0"/>
              <a:t> - open licensing can be a challenge to navigate;</a:t>
            </a:r>
          </a:p>
          <a:p>
            <a:pPr marL="342900" indent="-342900">
              <a:spcBef>
                <a:spcPts val="0"/>
              </a:spcBef>
              <a:buAutoNum type="alphaLcParenBoth"/>
            </a:pPr>
            <a:r>
              <a:rPr lang="en-CA" sz="1400" dirty="0"/>
              <a:t> </a:t>
            </a:r>
            <a:r>
              <a:rPr lang="en-CA" sz="1400" dirty="0">
                <a:solidFill>
                  <a:schemeClr val="tx1"/>
                </a:solidFill>
              </a:rPr>
              <a:t>Ancillary resources</a:t>
            </a:r>
            <a:r>
              <a:rPr lang="en-CA" sz="1400" dirty="0"/>
              <a:t> - often missing instructor copies, outlines, quizzes/tests, clicker exercises, and materials that can make publisher offerings attractive. </a:t>
            </a:r>
          </a:p>
          <a:p>
            <a:pPr marL="342900" indent="-342900">
              <a:spcBef>
                <a:spcPts val="0"/>
              </a:spcBef>
              <a:buAutoNum type="alphaLcParenBoth"/>
            </a:pPr>
            <a:r>
              <a:rPr lang="en-CA" sz="1400" dirty="0"/>
              <a:t> </a:t>
            </a:r>
            <a:r>
              <a:rPr lang="en-CA" sz="1400" dirty="0">
                <a:solidFill>
                  <a:schemeClr val="tx1"/>
                </a:solidFill>
              </a:rPr>
              <a:t>Quality issues</a:t>
            </a:r>
            <a:r>
              <a:rPr lang="en-CA" sz="1400" dirty="0"/>
              <a:t> - editing, updating, public review</a:t>
            </a:r>
            <a:endParaRPr lang="en-US" sz="1400" dirty="0"/>
          </a:p>
        </p:txBody>
      </p:sp>
      <p:sp>
        <p:nvSpPr>
          <p:cNvPr id="5" name="Rectangle 4"/>
          <p:cNvSpPr/>
          <p:nvPr/>
        </p:nvSpPr>
        <p:spPr>
          <a:xfrm>
            <a:off x="331903" y="4581019"/>
            <a:ext cx="7215526" cy="369332"/>
          </a:xfrm>
          <a:prstGeom prst="rect">
            <a:avLst/>
          </a:prstGeom>
        </p:spPr>
        <p:txBody>
          <a:bodyPr wrap="square">
            <a:spAutoFit/>
          </a:bodyPr>
          <a:lstStyle/>
          <a:p>
            <a:r>
              <a:rPr lang="en-CA" dirty="0">
                <a:hlinkClick r:id="rId4"/>
              </a:rPr>
              <a:t>https://libguides.libraries.wsu.edu/affordablelearning/oerprocon</a:t>
            </a:r>
            <a:r>
              <a:rPr lang="en-CA" dirty="0"/>
              <a:t> </a:t>
            </a:r>
          </a:p>
        </p:txBody>
      </p:sp>
    </p:spTree>
    <p:extLst>
      <p:ext uri="{BB962C8B-B14F-4D97-AF65-F5344CB8AC3E}">
        <p14:creationId xmlns:p14="http://schemas.microsoft.com/office/powerpoint/2010/main" val="68979852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Addressing</a:t>
            </a:r>
          </a:p>
        </p:txBody>
      </p:sp>
      <p:sp>
        <p:nvSpPr>
          <p:cNvPr id="4" name="Slide Number Placeholder 3"/>
          <p:cNvSpPr>
            <a:spLocks noGrp="1"/>
          </p:cNvSpPr>
          <p:nvPr>
            <p:ph type="sldNum" sz="quarter" idx="11"/>
          </p:nvPr>
        </p:nvSpPr>
        <p:spPr/>
        <p:txBody>
          <a:bodyPr/>
          <a:lstStyle/>
          <a:p>
            <a:fld id="{77E68ECE-59D7-452D-8595-BBB947F3BD2D}" type="slidenum">
              <a:rPr lang="en-US" smtClean="0"/>
              <a:pPr/>
              <a:t>5</a:t>
            </a:fld>
            <a:endParaRPr lang="en-US" dirty="0"/>
          </a:p>
        </p:txBody>
      </p:sp>
      <p:sp>
        <p:nvSpPr>
          <p:cNvPr id="8" name="Text Placeholder 7"/>
          <p:cNvSpPr>
            <a:spLocks noGrp="1"/>
          </p:cNvSpPr>
          <p:nvPr>
            <p:ph type="body" sz="quarter" idx="14"/>
          </p:nvPr>
        </p:nvSpPr>
        <p:spPr>
          <a:xfrm>
            <a:off x="430212" y="1560286"/>
            <a:ext cx="2987901" cy="2843439"/>
          </a:xfrm>
        </p:spPr>
        <p:txBody>
          <a:bodyPr/>
          <a:lstStyle/>
          <a:p>
            <a:pPr>
              <a:spcBef>
                <a:spcPts val="0"/>
              </a:spcBef>
            </a:pPr>
            <a:r>
              <a:rPr lang="en-US" sz="1400" dirty="0"/>
              <a:t>Create a hash of a piece of content (for example, an OER). Use that hash as the address of that content.</a:t>
            </a:r>
          </a:p>
          <a:p>
            <a:pPr>
              <a:spcBef>
                <a:spcPts val="0"/>
              </a:spcBef>
            </a:pPr>
            <a:endParaRPr lang="en-US" sz="1400" dirty="0"/>
          </a:p>
          <a:p>
            <a:pPr>
              <a:spcBef>
                <a:spcPts val="0"/>
              </a:spcBef>
            </a:pPr>
            <a:r>
              <a:rPr lang="en-US" sz="1400" dirty="0"/>
              <a:t>Distribute copies across a network instead of one single location.</a:t>
            </a:r>
          </a:p>
          <a:p>
            <a:pPr>
              <a:spcBef>
                <a:spcPts val="0"/>
              </a:spcBef>
            </a:pPr>
            <a:endParaRPr lang="en-US" sz="1400" dirty="0"/>
          </a:p>
          <a:p>
            <a:pPr>
              <a:spcBef>
                <a:spcPts val="0"/>
              </a:spcBef>
            </a:pPr>
            <a:endParaRPr lang="en-US" sz="1400" dirty="0"/>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0686" y="1264395"/>
            <a:ext cx="4826000" cy="3139330"/>
          </a:xfrm>
          <a:prstGeom prst="rect">
            <a:avLst/>
          </a:prstGeom>
        </p:spPr>
      </p:pic>
      <p:pic>
        <p:nvPicPr>
          <p:cNvPr id="14" name="Picture 13"/>
          <p:cNvPicPr>
            <a:picLocks noChangeAspect="1"/>
          </p:cNvPicPr>
          <p:nvPr/>
        </p:nvPicPr>
        <p:blipFill>
          <a:blip r:embed="rId4"/>
          <a:stretch>
            <a:fillRect/>
          </a:stretch>
        </p:blipFill>
        <p:spPr>
          <a:xfrm>
            <a:off x="426246" y="3479007"/>
            <a:ext cx="2990850" cy="1562100"/>
          </a:xfrm>
          <a:prstGeom prst="rect">
            <a:avLst/>
          </a:prstGeom>
        </p:spPr>
      </p:pic>
      <p:sp>
        <p:nvSpPr>
          <p:cNvPr id="15" name="Rectangle 14"/>
          <p:cNvSpPr/>
          <p:nvPr/>
        </p:nvSpPr>
        <p:spPr>
          <a:xfrm>
            <a:off x="3490686" y="4403725"/>
            <a:ext cx="4973068" cy="307777"/>
          </a:xfrm>
          <a:prstGeom prst="rect">
            <a:avLst/>
          </a:prstGeom>
        </p:spPr>
        <p:txBody>
          <a:bodyPr wrap="square">
            <a:spAutoFit/>
          </a:bodyPr>
          <a:lstStyle/>
          <a:p>
            <a:r>
              <a:rPr lang="en-CA" sz="1400" dirty="0">
                <a:hlinkClick r:id="rId5"/>
              </a:rPr>
              <a:t>https://en.wikipedia.org/wiki/Cryptographic_hash_function</a:t>
            </a:r>
            <a:r>
              <a:rPr lang="en-CA" sz="1400" dirty="0"/>
              <a:t> </a:t>
            </a:r>
          </a:p>
        </p:txBody>
      </p:sp>
    </p:spTree>
    <p:extLst>
      <p:ext uri="{BB962C8B-B14F-4D97-AF65-F5344CB8AC3E}">
        <p14:creationId xmlns:p14="http://schemas.microsoft.com/office/powerpoint/2010/main" val="74225995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CARE Net</a:t>
            </a:r>
          </a:p>
        </p:txBody>
      </p:sp>
      <p:sp>
        <p:nvSpPr>
          <p:cNvPr id="4" name="Slide Number Placeholder 3"/>
          <p:cNvSpPr>
            <a:spLocks noGrp="1"/>
          </p:cNvSpPr>
          <p:nvPr>
            <p:ph type="sldNum" sz="quarter" idx="11"/>
          </p:nvPr>
        </p:nvSpPr>
        <p:spPr/>
        <p:txBody>
          <a:bodyPr/>
          <a:lstStyle/>
          <a:p>
            <a:fld id="{77E68ECE-59D7-452D-8595-BBB947F3BD2D}" type="slidenum">
              <a:rPr lang="en-US" smtClean="0"/>
              <a:pPr/>
              <a:t>6</a:t>
            </a:fld>
            <a:endParaRPr lang="en-US" dirty="0"/>
          </a:p>
        </p:txBody>
      </p:sp>
      <p:pic>
        <p:nvPicPr>
          <p:cNvPr id="1026"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277" y="1218010"/>
            <a:ext cx="62769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7"/>
          <p:cNvSpPr>
            <a:spLocks noGrp="1"/>
          </p:cNvSpPr>
          <p:nvPr>
            <p:ph type="body" sz="quarter" idx="14"/>
          </p:nvPr>
        </p:nvSpPr>
        <p:spPr>
          <a:xfrm>
            <a:off x="7257143" y="1531258"/>
            <a:ext cx="1658257" cy="2843439"/>
          </a:xfrm>
        </p:spPr>
        <p:txBody>
          <a:bodyPr/>
          <a:lstStyle/>
          <a:p>
            <a:pPr>
              <a:spcBef>
                <a:spcPts val="0"/>
              </a:spcBef>
            </a:pPr>
            <a:r>
              <a:rPr lang="en-US" sz="1400" dirty="0"/>
              <a:t>This is in development only and does not yet exist.</a:t>
            </a:r>
          </a:p>
          <a:p>
            <a:pPr>
              <a:spcBef>
                <a:spcPts val="0"/>
              </a:spcBef>
            </a:pPr>
            <a:endParaRPr lang="en-US" sz="1400" dirty="0"/>
          </a:p>
          <a:p>
            <a:pPr>
              <a:spcBef>
                <a:spcPts val="0"/>
              </a:spcBef>
            </a:pPr>
            <a:r>
              <a:rPr lang="en-US" sz="1400" dirty="0"/>
              <a:t>But this does: </a:t>
            </a:r>
            <a:r>
              <a:rPr lang="en-US" sz="1400" dirty="0">
                <a:hlinkClick r:id="rId4"/>
              </a:rPr>
              <a:t>https://ipfs.io/</a:t>
            </a:r>
            <a:r>
              <a:rPr lang="en-US" sz="1400" dirty="0"/>
              <a:t> </a:t>
            </a:r>
          </a:p>
          <a:p>
            <a:pPr>
              <a:spcBef>
                <a:spcPts val="0"/>
              </a:spcBef>
            </a:pPr>
            <a:endParaRPr lang="en-US" sz="1400" dirty="0"/>
          </a:p>
          <a:p>
            <a:pPr>
              <a:spcBef>
                <a:spcPts val="0"/>
              </a:spcBef>
            </a:pPr>
            <a:r>
              <a:rPr lang="en-US" sz="1400" dirty="0"/>
              <a:t>And this: </a:t>
            </a:r>
            <a:r>
              <a:rPr lang="en-US" sz="1000" dirty="0">
                <a:hlinkClick r:id="rId5"/>
              </a:rPr>
              <a:t>https://www.ethereum.org/</a:t>
            </a:r>
            <a:r>
              <a:rPr lang="en-US" sz="1000" dirty="0"/>
              <a:t> </a:t>
            </a:r>
          </a:p>
          <a:p>
            <a:pPr>
              <a:spcBef>
                <a:spcPts val="0"/>
              </a:spcBef>
            </a:pPr>
            <a:endParaRPr lang="en-US" sz="1400" dirty="0"/>
          </a:p>
          <a:p>
            <a:pPr>
              <a:spcBef>
                <a:spcPts val="0"/>
              </a:spcBef>
            </a:pPr>
            <a:endParaRPr lang="en-US" sz="1400" dirty="0"/>
          </a:p>
          <a:p>
            <a:pPr>
              <a:spcBef>
                <a:spcPts val="0"/>
              </a:spcBef>
            </a:pPr>
            <a:endParaRPr lang="en-US" sz="1400" dirty="0"/>
          </a:p>
        </p:txBody>
      </p:sp>
    </p:spTree>
    <p:extLst>
      <p:ext uri="{BB962C8B-B14F-4D97-AF65-F5344CB8AC3E}">
        <p14:creationId xmlns:p14="http://schemas.microsoft.com/office/powerpoint/2010/main" val="320307599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Building CARE </a:t>
            </a:r>
            <a:r>
              <a:rPr lang="en-US" dirty="0"/>
              <a:t>Packages</a:t>
            </a:r>
          </a:p>
        </p:txBody>
      </p:sp>
      <p:sp>
        <p:nvSpPr>
          <p:cNvPr id="4" name="Slide Number Placeholder 3"/>
          <p:cNvSpPr>
            <a:spLocks noGrp="1"/>
          </p:cNvSpPr>
          <p:nvPr>
            <p:ph type="sldNum" sz="quarter" idx="11"/>
          </p:nvPr>
        </p:nvSpPr>
        <p:spPr/>
        <p:txBody>
          <a:bodyPr/>
          <a:lstStyle/>
          <a:p>
            <a:fld id="{77E68ECE-59D7-452D-8595-BBB947F3BD2D}" type="slidenum">
              <a:rPr lang="en-US" smtClean="0"/>
              <a:pPr/>
              <a:t>7</a:t>
            </a:fld>
            <a:endParaRPr lang="en-US" dirty="0"/>
          </a:p>
        </p:txBody>
      </p:sp>
      <p:sp>
        <p:nvSpPr>
          <p:cNvPr id="10" name="Text Placeholder 7"/>
          <p:cNvSpPr>
            <a:spLocks noGrp="1"/>
          </p:cNvSpPr>
          <p:nvPr>
            <p:ph type="body" sz="quarter" idx="14"/>
          </p:nvPr>
        </p:nvSpPr>
        <p:spPr>
          <a:xfrm>
            <a:off x="6763657" y="1531258"/>
            <a:ext cx="2151743" cy="2843439"/>
          </a:xfrm>
        </p:spPr>
        <p:txBody>
          <a:bodyPr/>
          <a:lstStyle/>
          <a:p>
            <a:pPr>
              <a:spcBef>
                <a:spcPts val="0"/>
              </a:spcBef>
            </a:pPr>
            <a:r>
              <a:rPr lang="en-US" sz="1400" dirty="0" err="1"/>
              <a:t>Git</a:t>
            </a:r>
            <a:r>
              <a:rPr lang="en-US" sz="1400" dirty="0"/>
              <a:t> is a specialized </a:t>
            </a:r>
            <a:r>
              <a:rPr lang="en-US" sz="1400" dirty="0" err="1"/>
              <a:t>Merkle</a:t>
            </a:r>
            <a:r>
              <a:rPr lang="en-US" sz="1400" dirty="0"/>
              <a:t> Tree</a:t>
            </a:r>
          </a:p>
          <a:p>
            <a:pPr>
              <a:spcBef>
                <a:spcPts val="0"/>
              </a:spcBef>
            </a:pPr>
            <a:endParaRPr lang="en-US" sz="1400" dirty="0"/>
          </a:p>
          <a:p>
            <a:pPr>
              <a:spcBef>
                <a:spcPts val="0"/>
              </a:spcBef>
            </a:pPr>
            <a:r>
              <a:rPr lang="en-US" sz="1100" dirty="0"/>
              <a:t>(Really detailed explanation here: </a:t>
            </a:r>
            <a:r>
              <a:rPr lang="en-US" sz="1100" dirty="0">
                <a:hlinkClick r:id="rId3"/>
              </a:rPr>
              <a:t>https://git-scm.com/book/en/v2/Git-Internals-Git-Objects</a:t>
            </a:r>
            <a:r>
              <a:rPr lang="en-US" sz="1100" dirty="0"/>
              <a:t> )</a:t>
            </a:r>
          </a:p>
          <a:p>
            <a:pPr>
              <a:spcBef>
                <a:spcPts val="0"/>
              </a:spcBef>
            </a:pPr>
            <a:endParaRPr lang="en-US" sz="14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4883" y="1760370"/>
            <a:ext cx="3682546" cy="2679640"/>
          </a:xfrm>
          <a:prstGeom prst="rect">
            <a:avLst/>
          </a:prstGeom>
        </p:spPr>
      </p:pic>
      <p:sp>
        <p:nvSpPr>
          <p:cNvPr id="7" name="Text Placeholder 7"/>
          <p:cNvSpPr txBox="1">
            <a:spLocks/>
          </p:cNvSpPr>
          <p:nvPr/>
        </p:nvSpPr>
        <p:spPr>
          <a:xfrm>
            <a:off x="522514" y="1596571"/>
            <a:ext cx="2300515" cy="2843439"/>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spcAft>
                <a:spcPts val="600"/>
              </a:spcAft>
              <a:buFont typeface="Arial" panose="020B0604020202020204" pitchFamily="34" charset="0"/>
              <a:buNone/>
              <a:defRPr sz="1700" b="1" kern="1200">
                <a:solidFill>
                  <a:schemeClr val="tx2"/>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700" kern="1200">
                <a:solidFill>
                  <a:srgbClr val="3B495A"/>
                </a:solidFill>
                <a:latin typeface="Arial" panose="020B0604020202020204" pitchFamily="34" charset="0"/>
                <a:ea typeface="+mn-ea"/>
                <a:cs typeface="Arial" panose="020B0604020202020204" pitchFamily="34" charset="0"/>
              </a:defRPr>
            </a:lvl2pPr>
            <a:lvl3pPr marL="228600" indent="-228600" algn="l" defTabSz="914400" rtl="0" eaLnBrk="1" latinLnBrk="0" hangingPunct="1">
              <a:lnSpc>
                <a:spcPct val="100000"/>
              </a:lnSpc>
              <a:spcBef>
                <a:spcPts val="600"/>
              </a:spcBef>
              <a:spcAft>
                <a:spcPts val="600"/>
              </a:spcAft>
              <a:buFont typeface="Arial" panose="020B0604020202020204" pitchFamily="34" charset="0"/>
              <a:buChar char="•"/>
              <a:defRPr sz="1700" kern="1200">
                <a:solidFill>
                  <a:srgbClr val="3B495A"/>
                </a:solidFill>
                <a:latin typeface="Arial" panose="020B0604020202020204" pitchFamily="34" charset="0"/>
                <a:ea typeface="+mn-ea"/>
                <a:cs typeface="Arial" panose="020B0604020202020204" pitchFamily="34" charset="0"/>
              </a:defRPr>
            </a:lvl3pPr>
            <a:lvl4pPr marL="571500"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4pPr>
            <a:lvl5pPr marL="1027113"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t>These are called </a:t>
            </a:r>
            <a:r>
              <a:rPr lang="en-US" sz="1400" dirty="0" err="1"/>
              <a:t>Merkle</a:t>
            </a:r>
            <a:r>
              <a:rPr lang="en-US" sz="1400" dirty="0"/>
              <a:t> Trees – they are built by creating hashes of two (or more) hash addresses.</a:t>
            </a:r>
          </a:p>
          <a:p>
            <a:pPr>
              <a:spcBef>
                <a:spcPts val="0"/>
              </a:spcBef>
            </a:pPr>
            <a:endParaRPr lang="en-US" sz="1400" dirty="0"/>
          </a:p>
          <a:p>
            <a:pPr>
              <a:spcBef>
                <a:spcPts val="0"/>
              </a:spcBef>
            </a:pPr>
            <a:endParaRPr lang="en-US" sz="1400" dirty="0"/>
          </a:p>
          <a:p>
            <a:pPr>
              <a:spcBef>
                <a:spcPts val="0"/>
              </a:spcBef>
            </a:pPr>
            <a:endParaRPr lang="en-US" sz="1400" dirty="0"/>
          </a:p>
        </p:txBody>
      </p:sp>
      <p:sp>
        <p:nvSpPr>
          <p:cNvPr id="6" name="Rectangle 5"/>
          <p:cNvSpPr/>
          <p:nvPr/>
        </p:nvSpPr>
        <p:spPr>
          <a:xfrm>
            <a:off x="426245" y="2579706"/>
            <a:ext cx="1801697" cy="430887"/>
          </a:xfrm>
          <a:prstGeom prst="rect">
            <a:avLst/>
          </a:prstGeom>
        </p:spPr>
        <p:txBody>
          <a:bodyPr wrap="square">
            <a:spAutoFit/>
          </a:bodyPr>
          <a:lstStyle/>
          <a:p>
            <a:pPr lvl="0"/>
            <a:r>
              <a:rPr lang="en-US" sz="1100" b="1" dirty="0">
                <a:solidFill>
                  <a:srgbClr val="000000"/>
                </a:solidFill>
                <a:hlinkClick r:id="rId5"/>
              </a:rPr>
              <a:t>https://en.wikipedia.org/wiki/Merkle_tree</a:t>
            </a:r>
            <a:r>
              <a:rPr lang="en-US" sz="1100" b="1" dirty="0">
                <a:solidFill>
                  <a:srgbClr val="000000"/>
                </a:solidFill>
              </a:rPr>
              <a:t> </a:t>
            </a:r>
          </a:p>
        </p:txBody>
      </p:sp>
    </p:spTree>
    <p:extLst>
      <p:ext uri="{BB962C8B-B14F-4D97-AF65-F5344CB8AC3E}">
        <p14:creationId xmlns:p14="http://schemas.microsoft.com/office/powerpoint/2010/main" val="254977430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OER Sharing Community</a:t>
            </a:r>
          </a:p>
        </p:txBody>
      </p:sp>
      <p:sp>
        <p:nvSpPr>
          <p:cNvPr id="4" name="Slide Number Placeholder 3"/>
          <p:cNvSpPr>
            <a:spLocks noGrp="1"/>
          </p:cNvSpPr>
          <p:nvPr>
            <p:ph type="sldNum" sz="quarter" idx="11"/>
          </p:nvPr>
        </p:nvSpPr>
        <p:spPr/>
        <p:txBody>
          <a:bodyPr/>
          <a:lstStyle/>
          <a:p>
            <a:fld id="{77E68ECE-59D7-452D-8595-BBB947F3BD2D}" type="slidenum">
              <a:rPr lang="en-US" smtClean="0"/>
              <a:pPr/>
              <a:t>8</a:t>
            </a:fld>
            <a:endParaRPr lang="en-US" dirty="0"/>
          </a:p>
        </p:txBody>
      </p:sp>
      <p:sp>
        <p:nvSpPr>
          <p:cNvPr id="10" name="Text Placeholder 7"/>
          <p:cNvSpPr>
            <a:spLocks noGrp="1"/>
          </p:cNvSpPr>
          <p:nvPr>
            <p:ph type="body" sz="quarter" idx="14"/>
          </p:nvPr>
        </p:nvSpPr>
        <p:spPr>
          <a:xfrm>
            <a:off x="6763657" y="1531258"/>
            <a:ext cx="2151743" cy="2843439"/>
          </a:xfrm>
        </p:spPr>
        <p:txBody>
          <a:bodyPr/>
          <a:lstStyle/>
          <a:p>
            <a:pPr>
              <a:spcBef>
                <a:spcPts val="0"/>
              </a:spcBef>
            </a:pPr>
            <a:r>
              <a:rPr lang="en-US" sz="1400" dirty="0"/>
              <a:t>Accuracy of the content is ensured by testing the content with the hash algorithm.</a:t>
            </a:r>
          </a:p>
          <a:p>
            <a:pPr>
              <a:spcBef>
                <a:spcPts val="0"/>
              </a:spcBef>
            </a:pPr>
            <a:endParaRPr lang="en-US" sz="1400" dirty="0"/>
          </a:p>
          <a:p>
            <a:pPr>
              <a:spcBef>
                <a:spcPts val="0"/>
              </a:spcBef>
            </a:pPr>
            <a:r>
              <a:rPr lang="en-US" sz="1400" dirty="0"/>
              <a:t>Connected webs of content can be used to create graph-based or semantic resources.</a:t>
            </a:r>
          </a:p>
        </p:txBody>
      </p:sp>
      <p:sp>
        <p:nvSpPr>
          <p:cNvPr id="7" name="Text Placeholder 7"/>
          <p:cNvSpPr txBox="1">
            <a:spLocks/>
          </p:cNvSpPr>
          <p:nvPr/>
        </p:nvSpPr>
        <p:spPr>
          <a:xfrm>
            <a:off x="522513" y="1531257"/>
            <a:ext cx="2264229" cy="3236006"/>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spcAft>
                <a:spcPts val="600"/>
              </a:spcAft>
              <a:buFont typeface="Arial" panose="020B0604020202020204" pitchFamily="34" charset="0"/>
              <a:buNone/>
              <a:defRPr sz="1700" b="1" kern="1200">
                <a:solidFill>
                  <a:schemeClr val="tx2"/>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700" kern="1200">
                <a:solidFill>
                  <a:srgbClr val="3B495A"/>
                </a:solidFill>
                <a:latin typeface="Arial" panose="020B0604020202020204" pitchFamily="34" charset="0"/>
                <a:ea typeface="+mn-ea"/>
                <a:cs typeface="Arial" panose="020B0604020202020204" pitchFamily="34" charset="0"/>
              </a:defRPr>
            </a:lvl2pPr>
            <a:lvl3pPr marL="228600" indent="-228600" algn="l" defTabSz="914400" rtl="0" eaLnBrk="1" latinLnBrk="0" hangingPunct="1">
              <a:lnSpc>
                <a:spcPct val="100000"/>
              </a:lnSpc>
              <a:spcBef>
                <a:spcPts val="600"/>
              </a:spcBef>
              <a:spcAft>
                <a:spcPts val="600"/>
              </a:spcAft>
              <a:buFont typeface="Arial" panose="020B0604020202020204" pitchFamily="34" charset="0"/>
              <a:buChar char="•"/>
              <a:defRPr sz="1700" kern="1200">
                <a:solidFill>
                  <a:srgbClr val="3B495A"/>
                </a:solidFill>
                <a:latin typeface="Arial" panose="020B0604020202020204" pitchFamily="34" charset="0"/>
                <a:ea typeface="+mn-ea"/>
                <a:cs typeface="Arial" panose="020B0604020202020204" pitchFamily="34" charset="0"/>
              </a:defRPr>
            </a:lvl3pPr>
            <a:lvl4pPr marL="571500"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4pPr>
            <a:lvl5pPr marL="1027113" indent="-228600" algn="l" defTabSz="914400" rtl="0" eaLnBrk="1" latinLnBrk="0" hangingPunct="1">
              <a:lnSpc>
                <a:spcPct val="100000"/>
              </a:lnSpc>
              <a:spcBef>
                <a:spcPts val="600"/>
              </a:spcBef>
              <a:spcAft>
                <a:spcPts val="0"/>
              </a:spcAft>
              <a:buFont typeface="Arial" panose="020B0604020202020204" pitchFamily="34" charset="0"/>
              <a:buChar char="•"/>
              <a:defRPr sz="1400" kern="1200">
                <a:solidFill>
                  <a:srgbClr val="3B495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t>Because the network is distributed content is accessible to all members of the community.</a:t>
            </a:r>
          </a:p>
          <a:p>
            <a:pPr>
              <a:spcBef>
                <a:spcPts val="0"/>
              </a:spcBef>
            </a:pPr>
            <a:endParaRPr lang="en-US" sz="1400" dirty="0"/>
          </a:p>
          <a:p>
            <a:pPr>
              <a:spcBef>
                <a:spcPts val="0"/>
              </a:spcBef>
            </a:pPr>
            <a:r>
              <a:rPr lang="en-US" sz="1400" dirty="0"/>
              <a:t>Digital signatures ensure provenance and authenticity of author credentials.</a:t>
            </a:r>
          </a:p>
          <a:p>
            <a:pPr>
              <a:spcBef>
                <a:spcPts val="0"/>
              </a:spcBef>
            </a:pPr>
            <a:endParaRPr lang="en-US" sz="1400" dirty="0"/>
          </a:p>
          <a:p>
            <a:pPr>
              <a:spcBef>
                <a:spcPts val="0"/>
              </a:spcBef>
            </a:pPr>
            <a:r>
              <a:rPr lang="en-US" sz="1400" dirty="0"/>
              <a:t>The entire community can both use and create OER contents with a CARE Net.</a:t>
            </a:r>
          </a:p>
          <a:p>
            <a:pPr>
              <a:spcBef>
                <a:spcPts val="0"/>
              </a:spcBef>
            </a:pPr>
            <a:endParaRPr lang="en-US" sz="1400" dirty="0"/>
          </a:p>
          <a:p>
            <a:pPr>
              <a:spcBef>
                <a:spcPts val="0"/>
              </a:spcBef>
            </a:pPr>
            <a:endParaRPr lang="en-US"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4171" y="1552575"/>
            <a:ext cx="3966029" cy="2974522"/>
          </a:xfrm>
          <a:prstGeom prst="rect">
            <a:avLst/>
          </a:prstGeom>
        </p:spPr>
      </p:pic>
    </p:spTree>
    <p:extLst>
      <p:ext uri="{BB962C8B-B14F-4D97-AF65-F5344CB8AC3E}">
        <p14:creationId xmlns:p14="http://schemas.microsoft.com/office/powerpoint/2010/main" val="63598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p:cNvSpPr>
            <a:spLocks noGrp="1"/>
          </p:cNvSpPr>
          <p:nvPr>
            <p:ph type="subTitle" idx="1"/>
          </p:nvPr>
        </p:nvSpPr>
        <p:spPr>
          <a:xfrm>
            <a:off x="425450" y="2914650"/>
            <a:ext cx="5438321" cy="1314450"/>
          </a:xfrm>
        </p:spPr>
        <p:txBody>
          <a:bodyPr/>
          <a:lstStyle/>
          <a:p>
            <a:r>
              <a:rPr lang="en-US" dirty="0"/>
              <a:t>Stephen Downes • Researcher • Stephen.Downes@nrc-cnrc.gc.ca</a:t>
            </a:r>
          </a:p>
          <a:p>
            <a:r>
              <a:rPr lang="en-US" dirty="0"/>
              <a:t>https://www.downes.ca</a:t>
            </a:r>
          </a:p>
        </p:txBody>
      </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23337" y="213171"/>
            <a:ext cx="162834" cy="156997"/>
          </a:xfrm>
          <a:prstGeom prst="rect">
            <a:avLst/>
          </a:prstGeom>
        </p:spPr>
      </p:pic>
      <p:pic>
        <p:nvPicPr>
          <p:cNvPr id="7" name="Picture 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14005" y="213171"/>
            <a:ext cx="162834" cy="156997"/>
          </a:xfrm>
          <a:prstGeom prst="rect">
            <a:avLst/>
          </a:prstGeom>
        </p:spPr>
      </p:pic>
      <p:pic>
        <p:nvPicPr>
          <p:cNvPr id="8" name="Picture 7">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04320" y="213171"/>
            <a:ext cx="163187" cy="156997"/>
          </a:xfrm>
          <a:prstGeom prst="rect">
            <a:avLst/>
          </a:prstGeom>
        </p:spPr>
      </p:pic>
    </p:spTree>
    <p:extLst>
      <p:ext uri="{BB962C8B-B14F-4D97-AF65-F5344CB8AC3E}">
        <p14:creationId xmlns:p14="http://schemas.microsoft.com/office/powerpoint/2010/main" val="1735505375"/>
      </p:ext>
    </p:extLst>
  </p:cSld>
  <p:clrMapOvr>
    <a:masterClrMapping/>
  </p:clrMapOvr>
  <p:transition>
    <p:fade/>
  </p:transition>
</p:sld>
</file>

<file path=ppt/theme/theme1.xml><?xml version="1.0" encoding="utf-8"?>
<a:theme xmlns:a="http://schemas.openxmlformats.org/drawingml/2006/main" name="PowerPoint_basic_2">
  <a:themeElements>
    <a:clrScheme name="2018 NRC-CNRC PPT">
      <a:dk1>
        <a:srgbClr val="000000"/>
      </a:dk1>
      <a:lt1>
        <a:srgbClr val="FFFFFF"/>
      </a:lt1>
      <a:dk2>
        <a:srgbClr val="0099AA"/>
      </a:dk2>
      <a:lt2>
        <a:srgbClr val="004411"/>
      </a:lt2>
      <a:accent1>
        <a:srgbClr val="003353"/>
      </a:accent1>
      <a:accent2>
        <a:srgbClr val="006688"/>
      </a:accent2>
      <a:accent3>
        <a:srgbClr val="550033"/>
      </a:accent3>
      <a:accent4>
        <a:srgbClr val="AA0011"/>
      </a:accent4>
      <a:accent5>
        <a:srgbClr val="669933"/>
      </a:accent5>
      <a:accent6>
        <a:srgbClr val="FF8822"/>
      </a:accent6>
      <a:hlink>
        <a:srgbClr val="595959"/>
      </a:hlink>
      <a:folHlink>
        <a:srgbClr val="00000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_basic_16-9_2.potx [Read-Only]" id="{D91405FF-4A4D-43E1-807C-B4697F28034A}" vid="{5F93AA86-24D0-41D1-A7A6-7ACE4EF73D7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564</Words>
  <Application>Microsoft Office PowerPoint</Application>
  <PresentationFormat>On-screen Show (16:9)</PresentationFormat>
  <Paragraphs>67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PowerPoint_basic_2</vt:lpstr>
      <vt:lpstr>Toward a Distributed OER Network</vt:lpstr>
      <vt:lpstr>Open Educational Resources (OER)</vt:lpstr>
      <vt:lpstr>Properties of OER</vt:lpstr>
      <vt:lpstr>Issues related to OER</vt:lpstr>
      <vt:lpstr>Content Addressing</vt:lpstr>
      <vt:lpstr>Creating CARE Net</vt:lpstr>
      <vt:lpstr>Building CARE Packages</vt:lpstr>
      <vt:lpstr>The OER Sharing Community</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2018-10-22T15:18:20Z</dcterms:created>
  <dcterms:modified xsi:type="dcterms:W3CDTF">2019-06-12T00:53:10Z</dcterms:modified>
</cp:coreProperties>
</file>