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 id="2147483650" r:id="rId2"/>
    <p:sldMasterId id="2147483651" r:id="rId3"/>
    <p:sldMasterId id="2147483653" r:id="rId4"/>
    <p:sldMasterId id="2147483654" r:id="rId5"/>
    <p:sldMasterId id="2147483721" r:id="rId6"/>
    <p:sldMasterId id="2147483733" r:id="rId7"/>
    <p:sldMasterId id="2147483745" r:id="rId8"/>
    <p:sldMasterId id="2147483757" r:id="rId9"/>
    <p:sldMasterId id="2147483769" r:id="rId10"/>
    <p:sldMasterId id="2147483781" r:id="rId11"/>
  </p:sldMasterIdLst>
  <p:notesMasterIdLst>
    <p:notesMasterId r:id="rId24"/>
  </p:notesMasterIdLst>
  <p:handoutMasterIdLst>
    <p:handoutMasterId r:id="rId25"/>
  </p:handoutMasterIdLst>
  <p:sldIdLst>
    <p:sldId id="256" r:id="rId12"/>
    <p:sldId id="278" r:id="rId13"/>
    <p:sldId id="263" r:id="rId14"/>
    <p:sldId id="277" r:id="rId15"/>
    <p:sldId id="276" r:id="rId16"/>
    <p:sldId id="266" r:id="rId17"/>
    <p:sldId id="275" r:id="rId18"/>
    <p:sldId id="264" r:id="rId19"/>
    <p:sldId id="268" r:id="rId20"/>
    <p:sldId id="272" r:id="rId21"/>
    <p:sldId id="271" r:id="rId22"/>
    <p:sldId id="302" r:id="rId23"/>
  </p:sldIdLst>
  <p:sldSz cx="12192000" cy="6858000"/>
  <p:notesSz cx="6858000" cy="9144000"/>
  <p:embeddedFontLst>
    <p:embeddedFont>
      <p:font typeface="Calibri" panose="020F0502020204030204" pitchFamily="34" charset="0"/>
      <p:regular r:id="rId26"/>
      <p:bold r:id="rId27"/>
      <p:italic r:id="rId28"/>
      <p:boldItalic r:id="rId29"/>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940"/>
    <a:srgbClr val="1699E6"/>
    <a:srgbClr val="FF612F"/>
    <a:srgbClr val="FF8F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4" d="100"/>
          <a:sy n="84" d="100"/>
        </p:scale>
        <p:origin x="120" y="276"/>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9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3.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EC3A1D-ED31-434D-8F6F-99E376994D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3A84F73-590E-4B90-B15C-2F754071D4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63A04-2FD8-4038-99D2-448695FA0547}" type="datetimeFigureOut">
              <a:rPr lang="en-US" smtClean="0"/>
              <a:t>5/9/2021</a:t>
            </a:fld>
            <a:endParaRPr lang="en-US"/>
          </a:p>
        </p:txBody>
      </p:sp>
      <p:sp>
        <p:nvSpPr>
          <p:cNvPr id="4" name="Footer Placeholder 3">
            <a:extLst>
              <a:ext uri="{FF2B5EF4-FFF2-40B4-BE49-F238E27FC236}">
                <a16:creationId xmlns:a16="http://schemas.microsoft.com/office/drawing/2014/main" id="{29E64D7A-02F9-4AB0-B724-6FA32E5974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CE656F-1FAC-4FE6-A258-4B142C6430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46694C-3FE0-4A9F-9369-0EBA5DEBF38B}" type="slidenum">
              <a:rPr lang="en-US" smtClean="0"/>
              <a:t>‹#›</a:t>
            </a:fld>
            <a:endParaRPr lang="en-US"/>
          </a:p>
        </p:txBody>
      </p:sp>
    </p:spTree>
    <p:extLst>
      <p:ext uri="{BB962C8B-B14F-4D97-AF65-F5344CB8AC3E}">
        <p14:creationId xmlns:p14="http://schemas.microsoft.com/office/powerpoint/2010/main" val="274672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3D6FF-F20F-4350-BBCD-A804A59E448A}" type="datetimeFigureOut">
              <a:rPr lang="en-US" smtClean="0"/>
              <a:t>5/9/2021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A387B-7645-4A0C-A030-32ECDA9247B4}" type="slidenum">
              <a:rPr lang="en-US" smtClean="0"/>
              <a:t>‹#›</a:t>
            </a:fld>
            <a:endParaRPr lang="en-US"/>
          </a:p>
        </p:txBody>
      </p:sp>
    </p:spTree>
    <p:extLst>
      <p:ext uri="{BB962C8B-B14F-4D97-AF65-F5344CB8AC3E}">
        <p14:creationId xmlns:p14="http://schemas.microsoft.com/office/powerpoint/2010/main" val="320470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E4859-1204-4178-81E5-494007A9F56B}" type="slidenum">
              <a:rPr lang="en-US" smtClean="0"/>
              <a:t>12</a:t>
            </a:fld>
            <a:endParaRPr lang="en-US"/>
          </a:p>
        </p:txBody>
      </p:sp>
    </p:spTree>
    <p:extLst>
      <p:ext uri="{BB962C8B-B14F-4D97-AF65-F5344CB8AC3E}">
        <p14:creationId xmlns:p14="http://schemas.microsoft.com/office/powerpoint/2010/main" val="2905499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noFill/>
        </p:spPr>
        <p:txBody>
          <a:bodyPr/>
          <a:lstStyle>
            <a:lvl1pPr>
              <a:defRPr b="1">
                <a:solidFill>
                  <a:srgbClr val="0070C0"/>
                </a:solidFill>
              </a:defRPr>
            </a:lvl1pPr>
          </a:lstStyle>
          <a:p>
            <a:r>
              <a:rPr lang="en-US" dirty="0"/>
              <a:t>Click to edit Master title style</a:t>
            </a:r>
            <a:endParaRPr lang="hu-H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70C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FD74EC-F986-4C0F-ADA7-246D500C4012}"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10A3BE9-EC5A-4796-9EB7-D1F6C9A4A18C}" type="slidenum">
              <a:rPr lang="en-GB"/>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hu-HU"/>
              <a:t>Mintacím szerkesztése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Kattintson ide az alcím mintájának szerkesztéséhez</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1BCAA1A-0A6C-484D-8CE1-FCFC3C4C45B1}" type="slidenum">
              <a:rPr lang="en-GB"/>
              <a:pPr/>
              <a:t>‹#›</a:t>
            </a:fld>
            <a:endParaRPr lang="en-GB"/>
          </a:p>
        </p:txBody>
      </p:sp>
    </p:spTree>
    <p:extLst>
      <p:ext uri="{BB962C8B-B14F-4D97-AF65-F5344CB8AC3E}">
        <p14:creationId xmlns:p14="http://schemas.microsoft.com/office/powerpoint/2010/main" val="37010094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9F1A03-E9EE-4CC7-ABA7-D4B700471EE2}" type="slidenum">
              <a:rPr lang="en-GB"/>
              <a:pPr/>
              <a:t>‹#›</a:t>
            </a:fld>
            <a:endParaRPr lang="en-GB"/>
          </a:p>
        </p:txBody>
      </p:sp>
    </p:spTree>
    <p:extLst>
      <p:ext uri="{BB962C8B-B14F-4D97-AF65-F5344CB8AC3E}">
        <p14:creationId xmlns:p14="http://schemas.microsoft.com/office/powerpoint/2010/main" val="33394285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F473558-A83B-4F41-B0A7-6A9C987D3AC9}" type="slidenum">
              <a:rPr lang="en-GB"/>
              <a:pPr/>
              <a:t>‹#›</a:t>
            </a:fld>
            <a:endParaRPr lang="en-GB"/>
          </a:p>
        </p:txBody>
      </p:sp>
    </p:spTree>
    <p:extLst>
      <p:ext uri="{BB962C8B-B14F-4D97-AF65-F5344CB8AC3E}">
        <p14:creationId xmlns:p14="http://schemas.microsoft.com/office/powerpoint/2010/main" val="32644153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tartalomrész">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EA94AD7-B30B-496E-BCFC-46BE4BE85455}" type="slidenum">
              <a:rPr lang="en-GB"/>
              <a:pPr/>
              <a:t>‹#›</a:t>
            </a:fld>
            <a:endParaRPr lang="en-GB"/>
          </a:p>
        </p:txBody>
      </p:sp>
    </p:spTree>
    <p:extLst>
      <p:ext uri="{BB962C8B-B14F-4D97-AF65-F5344CB8AC3E}">
        <p14:creationId xmlns:p14="http://schemas.microsoft.com/office/powerpoint/2010/main" val="27454234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Összehasonlítá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912E6DD-7418-4377-82FF-FBFA4C9AC0A9}" type="slidenum">
              <a:rPr lang="en-GB"/>
              <a:pPr/>
              <a:t>‹#›</a:t>
            </a:fld>
            <a:endParaRPr lang="en-GB"/>
          </a:p>
        </p:txBody>
      </p:sp>
    </p:spTree>
    <p:extLst>
      <p:ext uri="{BB962C8B-B14F-4D97-AF65-F5344CB8AC3E}">
        <p14:creationId xmlns:p14="http://schemas.microsoft.com/office/powerpoint/2010/main" val="40321586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sak cí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9E2915DD-B885-42EE-96B8-F08B92493C3F}" type="slidenum">
              <a:rPr lang="en-GB"/>
              <a:pPr/>
              <a:t>‹#›</a:t>
            </a:fld>
            <a:endParaRPr lang="en-GB"/>
          </a:p>
        </p:txBody>
      </p:sp>
    </p:spTree>
    <p:extLst>
      <p:ext uri="{BB962C8B-B14F-4D97-AF65-F5344CB8AC3E}">
        <p14:creationId xmlns:p14="http://schemas.microsoft.com/office/powerpoint/2010/main" val="35079141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EF2EC8D-1EC9-4B2F-A6B1-E57BB3DEA75B}" type="slidenum">
              <a:rPr lang="en-GB"/>
              <a:pPr/>
              <a:t>‹#›</a:t>
            </a:fld>
            <a:endParaRPr lang="en-GB"/>
          </a:p>
        </p:txBody>
      </p:sp>
    </p:spTree>
    <p:extLst>
      <p:ext uri="{BB962C8B-B14F-4D97-AF65-F5344CB8AC3E}">
        <p14:creationId xmlns:p14="http://schemas.microsoft.com/office/powerpoint/2010/main" val="30322386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CF8ECEE-9915-425D-B365-C01785241B3F}" type="slidenum">
              <a:rPr lang="en-GB"/>
              <a:pPr/>
              <a:t>‹#›</a:t>
            </a:fld>
            <a:endParaRPr lang="en-GB"/>
          </a:p>
        </p:txBody>
      </p:sp>
    </p:spTree>
    <p:extLst>
      <p:ext uri="{BB962C8B-B14F-4D97-AF65-F5344CB8AC3E}">
        <p14:creationId xmlns:p14="http://schemas.microsoft.com/office/powerpoint/2010/main" val="14703753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2F7CC9-1B91-40DD-8B19-0ABB639BC767}" type="slidenum">
              <a:rPr lang="en-GB"/>
              <a:pPr/>
              <a:t>‹#›</a:t>
            </a:fld>
            <a:endParaRPr lang="en-GB"/>
          </a:p>
        </p:txBody>
      </p:sp>
    </p:spTree>
    <p:extLst>
      <p:ext uri="{BB962C8B-B14F-4D97-AF65-F5344CB8AC3E}">
        <p14:creationId xmlns:p14="http://schemas.microsoft.com/office/powerpoint/2010/main" val="28389079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70226F-92F1-453E-BFED-6CC57E713DEF}" type="slidenum">
              <a:rPr lang="en-GB"/>
              <a:pPr/>
              <a:t>‹#›</a:t>
            </a:fld>
            <a:endParaRPr lang="en-GB"/>
          </a:p>
        </p:txBody>
      </p:sp>
    </p:spTree>
    <p:extLst>
      <p:ext uri="{BB962C8B-B14F-4D97-AF65-F5344CB8AC3E}">
        <p14:creationId xmlns:p14="http://schemas.microsoft.com/office/powerpoint/2010/main" val="31245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1412875"/>
            <a:ext cx="2717800" cy="4713288"/>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719667" y="1412875"/>
            <a:ext cx="7956551" cy="4713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25426FE-68E5-445B-8BEC-C984E68FC79B}" type="slidenum">
              <a:rPr lang="en-GB"/>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hu-HU"/>
              <a:t>Mintacím szerkesztése</a:t>
            </a:r>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68BB460-A1BF-4415-A0B5-35B445135FFA}" type="slidenum">
              <a:rPr lang="en-GB"/>
              <a:pPr/>
              <a:t>‹#›</a:t>
            </a:fld>
            <a:endParaRPr lang="en-GB"/>
          </a:p>
        </p:txBody>
      </p:sp>
    </p:spTree>
    <p:extLst>
      <p:ext uri="{BB962C8B-B14F-4D97-AF65-F5344CB8AC3E}">
        <p14:creationId xmlns:p14="http://schemas.microsoft.com/office/powerpoint/2010/main" val="12837963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hu-HU"/>
              <a:t>Mintacím szerkesztése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Kattintson ide az alcím mintájának szerkesztéséhez</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2FA6B5-9C51-4EE9-B17C-54043F400B21}" type="slidenum">
              <a:rPr lang="en-GB"/>
              <a:pPr/>
              <a:t>‹#›</a:t>
            </a:fld>
            <a:endParaRPr lang="en-GB"/>
          </a:p>
        </p:txBody>
      </p:sp>
    </p:spTree>
    <p:extLst>
      <p:ext uri="{BB962C8B-B14F-4D97-AF65-F5344CB8AC3E}">
        <p14:creationId xmlns:p14="http://schemas.microsoft.com/office/powerpoint/2010/main" val="28744030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6C7C34-458D-419E-BED9-D2A5F44DC54D}" type="slidenum">
              <a:rPr lang="en-GB"/>
              <a:pPr/>
              <a:t>‹#›</a:t>
            </a:fld>
            <a:endParaRPr lang="en-GB"/>
          </a:p>
        </p:txBody>
      </p:sp>
    </p:spTree>
    <p:extLst>
      <p:ext uri="{BB962C8B-B14F-4D97-AF65-F5344CB8AC3E}">
        <p14:creationId xmlns:p14="http://schemas.microsoft.com/office/powerpoint/2010/main" val="11791155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22E68F-5742-4B36-9853-649240D219DA}" type="slidenum">
              <a:rPr lang="en-GB"/>
              <a:pPr/>
              <a:t>‹#›</a:t>
            </a:fld>
            <a:endParaRPr lang="en-GB"/>
          </a:p>
        </p:txBody>
      </p:sp>
    </p:spTree>
    <p:extLst>
      <p:ext uri="{BB962C8B-B14F-4D97-AF65-F5344CB8AC3E}">
        <p14:creationId xmlns:p14="http://schemas.microsoft.com/office/powerpoint/2010/main" val="23561171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tartalomrész">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2F96C50-AC4F-4C25-BAA2-353196871797}" type="slidenum">
              <a:rPr lang="en-GB"/>
              <a:pPr/>
              <a:t>‹#›</a:t>
            </a:fld>
            <a:endParaRPr lang="en-GB"/>
          </a:p>
        </p:txBody>
      </p:sp>
    </p:spTree>
    <p:extLst>
      <p:ext uri="{BB962C8B-B14F-4D97-AF65-F5344CB8AC3E}">
        <p14:creationId xmlns:p14="http://schemas.microsoft.com/office/powerpoint/2010/main" val="33927951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Összehasonlítá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08742DE-5F11-4FB9-8A22-5B89453C3B86}" type="slidenum">
              <a:rPr lang="en-GB"/>
              <a:pPr/>
              <a:t>‹#›</a:t>
            </a:fld>
            <a:endParaRPr lang="en-GB"/>
          </a:p>
        </p:txBody>
      </p:sp>
    </p:spTree>
    <p:extLst>
      <p:ext uri="{BB962C8B-B14F-4D97-AF65-F5344CB8AC3E}">
        <p14:creationId xmlns:p14="http://schemas.microsoft.com/office/powerpoint/2010/main" val="33271693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sak cí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7E8015E-E772-498F-BBC3-59C542FDEC2D}" type="slidenum">
              <a:rPr lang="en-GB"/>
              <a:pPr/>
              <a:t>‹#›</a:t>
            </a:fld>
            <a:endParaRPr lang="en-GB"/>
          </a:p>
        </p:txBody>
      </p:sp>
    </p:spTree>
    <p:extLst>
      <p:ext uri="{BB962C8B-B14F-4D97-AF65-F5344CB8AC3E}">
        <p14:creationId xmlns:p14="http://schemas.microsoft.com/office/powerpoint/2010/main" val="6741006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7339CAB-87C8-4822-BB69-D1F5516DFFAC}" type="slidenum">
              <a:rPr lang="en-GB"/>
              <a:pPr/>
              <a:t>‹#›</a:t>
            </a:fld>
            <a:endParaRPr lang="en-GB"/>
          </a:p>
        </p:txBody>
      </p:sp>
    </p:spTree>
    <p:extLst>
      <p:ext uri="{BB962C8B-B14F-4D97-AF65-F5344CB8AC3E}">
        <p14:creationId xmlns:p14="http://schemas.microsoft.com/office/powerpoint/2010/main" val="176801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BC00281-16B0-489F-8D1A-C588A2B05995}" type="slidenum">
              <a:rPr lang="en-GB"/>
              <a:pPr/>
              <a:t>‹#›</a:t>
            </a:fld>
            <a:endParaRPr lang="en-GB"/>
          </a:p>
        </p:txBody>
      </p:sp>
    </p:spTree>
    <p:extLst>
      <p:ext uri="{BB962C8B-B14F-4D97-AF65-F5344CB8AC3E}">
        <p14:creationId xmlns:p14="http://schemas.microsoft.com/office/powerpoint/2010/main" val="20310784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8400EC8-7341-4B3A-B7DE-BC9BCE86E419}" type="slidenum">
              <a:rPr lang="en-GB"/>
              <a:pPr/>
              <a:t>‹#›</a:t>
            </a:fld>
            <a:endParaRPr lang="en-GB"/>
          </a:p>
        </p:txBody>
      </p:sp>
    </p:spTree>
    <p:extLst>
      <p:ext uri="{BB962C8B-B14F-4D97-AF65-F5344CB8AC3E}">
        <p14:creationId xmlns:p14="http://schemas.microsoft.com/office/powerpoint/2010/main" val="217306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u-H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9CB26CA-A934-4E25-AD68-72C4BFC73122}" type="slidenum">
              <a:rPr lang="en-GB"/>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70CA1B-8A01-4C94-AA47-7CDDEEC2ECF5}" type="slidenum">
              <a:rPr lang="en-GB"/>
              <a:pPr/>
              <a:t>‹#›</a:t>
            </a:fld>
            <a:endParaRPr lang="en-GB"/>
          </a:p>
        </p:txBody>
      </p:sp>
    </p:spTree>
    <p:extLst>
      <p:ext uri="{BB962C8B-B14F-4D97-AF65-F5344CB8AC3E}">
        <p14:creationId xmlns:p14="http://schemas.microsoft.com/office/powerpoint/2010/main" val="2820308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hu-HU"/>
              <a:t>Mintacím szerkesztése</a:t>
            </a:r>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96BA287-949F-4314-89E1-597619577126}" type="slidenum">
              <a:rPr lang="en-GB"/>
              <a:pPr/>
              <a:t>‹#›</a:t>
            </a:fld>
            <a:endParaRPr lang="en-GB"/>
          </a:p>
        </p:txBody>
      </p:sp>
    </p:spTree>
    <p:extLst>
      <p:ext uri="{BB962C8B-B14F-4D97-AF65-F5344CB8AC3E}">
        <p14:creationId xmlns:p14="http://schemas.microsoft.com/office/powerpoint/2010/main" val="135876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09E321-08B9-4E8F-9238-F83011755062}"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hu-H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FCB567D-B4F5-41FD-896F-3606C4D9FC83}"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AEE428B-9D62-4688-AAC9-5FAB39C079F6}"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hu-H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7A82E4B-A17A-4DD3-A7E8-4FD84340DEAC}"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34450E2-8779-4B89-B5C7-CC87998914A4}"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B5B8ADB-AE96-4094-8487-544699AE58E3}"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hu-H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3ABE3D8-894B-4BAC-B3A4-463D0B8B1E7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7" y="1792576"/>
            <a:ext cx="10877551" cy="936625"/>
          </a:xfrm>
        </p:spPr>
        <p:txBody>
          <a:bodyPr/>
          <a:lstStyle>
            <a:lvl1pPr>
              <a:defRPr b="1">
                <a:solidFill>
                  <a:srgbClr val="0070C0"/>
                </a:solidFill>
              </a:defRPr>
            </a:lvl1pPr>
          </a:lstStyle>
          <a:p>
            <a:r>
              <a:rPr lang="en-US"/>
              <a:t>Click to edit Master title style</a:t>
            </a:r>
            <a:endParaRPr lang="hu-HU"/>
          </a:p>
        </p:txBody>
      </p:sp>
      <p:sp>
        <p:nvSpPr>
          <p:cNvPr id="3" name="Content Placeholder 2"/>
          <p:cNvSpPr>
            <a:spLocks noGrp="1"/>
          </p:cNvSpPr>
          <p:nvPr>
            <p:ph idx="1"/>
          </p:nvPr>
        </p:nvSpPr>
        <p:spPr>
          <a:xfrm>
            <a:off x="719667" y="2876204"/>
            <a:ext cx="10862733" cy="3249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8CE4A29-4697-4333-9155-4D382B5DF2EB}"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hu-H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13606FD-0488-4F9F-9EEC-8BC660DE9CD6}"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72B6800-84EF-4393-99AF-02E69B5C4954}"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C068CD0-0545-4629-A55B-3DAD25ED20D1}"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u-H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B824CE5-1DAE-4E02-8580-4E6E16CA67B1}"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7535D9-50BC-4548-9C6C-491E3B39F3F0}"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hu-H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BFF966A-4E49-4C6B-9D3D-6DE3AA338282}"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8669047-B108-44B1-88A0-2EDFE6BDAADF}"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hu-H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F2801B5-ECFD-4415-AD23-DE4686A1B3A6}"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5EEFF7F-4A6B-4D35-A6E5-2019B98C6F13}"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9A92CB7-268E-4F04-AAD6-ACD706E11450}"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hu-HU"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3B2A85D-9141-4001-923B-5306083652EF}"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hu-H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E5C5E21-21C2-401D-AF6F-4EB242C76917}"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hu-H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CEAEA91-6C51-4E94-8C99-655AA6DDDDF7}"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4B4141-40BC-4643-AE28-32DEA81E35CE}"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8E81E1-6C53-4273-802F-1D8359005336}"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u-H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1BCAA1A-0A6C-484D-8CE1-FCFC3C4C45B1}"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9F1A03-E9EE-4CC7-ABA7-D4B700471EE2}" type="slidenum">
              <a:rPr lang="en-GB"/>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hu-H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F473558-A83B-4F41-B0A7-6A9C987D3AC9}" type="slidenum">
              <a:rPr lang="en-GB"/>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EA94AD7-B30B-496E-BCFC-46BE4BE85455}" type="slidenum">
              <a:rPr lang="en-GB"/>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hu-H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912E6DD-7418-4377-82FF-FBFA4C9AC0A9}" type="slidenum">
              <a:rPr lang="en-GB"/>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9E2915DD-B885-42EE-96B8-F08B92493C3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sz="half" idx="1"/>
          </p:nvPr>
        </p:nvSpPr>
        <p:spPr>
          <a:xfrm>
            <a:off x="719667" y="2492375"/>
            <a:ext cx="532976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6252634" y="2492375"/>
            <a:ext cx="532976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584AE73-C2DB-4F0D-A2BD-A6F061825DE7}"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EF2EC8D-1EC9-4B2F-A6B1-E57BB3DEA75B}" type="slidenum">
              <a:rPr lang="en-GB"/>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hu-H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CF8ECEE-9915-425D-B365-C01785241B3F}" type="slidenum">
              <a:rPr lang="en-GB"/>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hu-H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2F7CC9-1B91-40DD-8B19-0ABB639BC767}" type="slidenum">
              <a:rPr lang="en-GB"/>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70226F-92F1-453E-BFED-6CC57E713DEF}" type="slidenum">
              <a:rPr lang="en-GB"/>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68BB460-A1BF-4415-A0B5-35B445135FFA}" type="slidenum">
              <a:rPr lang="en-GB"/>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u-H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2FA6B5-9C51-4EE9-B17C-54043F400B21}" type="slidenum">
              <a:rPr lang="en-GB"/>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6C7C34-458D-419E-BED9-D2A5F44DC54D}" type="slidenum">
              <a:rPr lang="en-GB"/>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hu-H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22E68F-5742-4B36-9853-649240D219DA}" type="slidenum">
              <a:rPr lang="en-GB"/>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2F96C50-AC4F-4C25-BAA2-353196871797}" type="slidenum">
              <a:rPr lang="en-GB"/>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hu-H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08742DE-5F11-4FB9-8A22-5B89453C3B8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63607"/>
            <a:ext cx="10972800" cy="1143000"/>
          </a:xfrm>
        </p:spPr>
        <p:txBody>
          <a:bodyPr/>
          <a:lstStyle>
            <a:lvl1pPr>
              <a:defRPr/>
            </a:lvl1pPr>
          </a:lstStyle>
          <a:p>
            <a:r>
              <a:rPr lang="en-US"/>
              <a:t>Click to edit Master title style</a:t>
            </a:r>
            <a:endParaRPr lang="hu-HU"/>
          </a:p>
        </p:txBody>
      </p:sp>
      <p:sp>
        <p:nvSpPr>
          <p:cNvPr id="3" name="Text Placeholder 2"/>
          <p:cNvSpPr>
            <a:spLocks noGrp="1"/>
          </p:cNvSpPr>
          <p:nvPr>
            <p:ph type="body" idx="1"/>
          </p:nvPr>
        </p:nvSpPr>
        <p:spPr>
          <a:xfrm>
            <a:off x="609600" y="25825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3266902"/>
            <a:ext cx="5386917" cy="2859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6193368" y="25825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3266902"/>
            <a:ext cx="5389033" cy="2859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DB937CE-731B-434F-802F-9BC6FC5823F2}"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7E8015E-E772-498F-BBC3-59C542FDEC2D}" type="slidenum">
              <a:rPr lang="en-GB"/>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7339CAB-87C8-4822-BB69-D1F5516DFFAC}" type="slidenum">
              <a:rPr lang="en-GB"/>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hu-H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BC00281-16B0-489F-8D1A-C588A2B05995}" type="slidenum">
              <a:rPr lang="en-GB"/>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hu-H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8400EC8-7341-4B3A-B7DE-BC9BCE86E419}" type="slidenum">
              <a:rPr lang="en-GB"/>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70CA1B-8A01-4C94-AA47-7CDDEEC2ECF5}" type="slidenum">
              <a:rPr lang="en-GB"/>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96BA287-949F-4314-89E1-597619577126}" type="slidenum">
              <a:rPr lang="en-GB"/>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hu-HU"/>
              <a:t>Mintacím szerkesztése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Kattintson ide az alcím mintájának szerkesztéséhez</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2677050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80657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1574414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83380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7" y="2926715"/>
            <a:ext cx="10877551" cy="936625"/>
          </a:xfrm>
        </p:spPr>
        <p:txBody>
          <a:bodyPr/>
          <a:lstStyle/>
          <a:p>
            <a:r>
              <a:rPr lang="en-US"/>
              <a:t>Click to edit Master title style</a:t>
            </a:r>
            <a:endParaRPr lang="hu-HU"/>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D0C3CCA-273C-4A4A-86E4-F9B8EA0D1F6C}"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2060453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849481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712614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3870681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2464672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29444389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hu-HU"/>
              <a:t>Mintacím szerkesztése</a:t>
            </a:r>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DA8895-86AB-4CCA-A2CD-D2027AB3974A}" type="slidenum">
              <a:rPr lang="en-GB" smtClean="0"/>
              <a:pPr/>
              <a:t>‹#›</a:t>
            </a:fld>
            <a:endParaRPr lang="en-GB"/>
          </a:p>
        </p:txBody>
      </p:sp>
    </p:spTree>
    <p:extLst>
      <p:ext uri="{BB962C8B-B14F-4D97-AF65-F5344CB8AC3E}">
        <p14:creationId xmlns:p14="http://schemas.microsoft.com/office/powerpoint/2010/main" val="2333968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hu-HU"/>
              <a:t>Mintacím szerkesztése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Kattintson ide az alcím mintájának szerkesztéséhez</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FD74EC-F986-4C0F-ADA7-246D500C4012}" type="slidenum">
              <a:rPr lang="en-GB"/>
              <a:pPr/>
              <a:t>‹#›</a:t>
            </a:fld>
            <a:endParaRPr lang="en-GB"/>
          </a:p>
        </p:txBody>
      </p:sp>
    </p:spTree>
    <p:extLst>
      <p:ext uri="{BB962C8B-B14F-4D97-AF65-F5344CB8AC3E}">
        <p14:creationId xmlns:p14="http://schemas.microsoft.com/office/powerpoint/2010/main" val="687981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8CE4A29-4697-4333-9155-4D382B5DF2EB}" type="slidenum">
              <a:rPr lang="en-GB"/>
              <a:pPr/>
              <a:t>‹#›</a:t>
            </a:fld>
            <a:endParaRPr lang="en-GB"/>
          </a:p>
        </p:txBody>
      </p:sp>
    </p:spTree>
    <p:extLst>
      <p:ext uri="{BB962C8B-B14F-4D97-AF65-F5344CB8AC3E}">
        <p14:creationId xmlns:p14="http://schemas.microsoft.com/office/powerpoint/2010/main" val="4027995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3B2A85D-9141-4001-923B-5306083652EF}" type="slidenum">
              <a:rPr lang="en-GB"/>
              <a:pPr/>
              <a:t>‹#›</a:t>
            </a:fld>
            <a:endParaRPr lang="en-GB"/>
          </a:p>
        </p:txBody>
      </p:sp>
    </p:spTree>
    <p:extLst>
      <p:ext uri="{BB962C8B-B14F-4D97-AF65-F5344CB8AC3E}">
        <p14:creationId xmlns:p14="http://schemas.microsoft.com/office/powerpoint/2010/main" val="207568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462B6173-DD0D-42A9-89F0-3A5B9FDFF336}" type="slidenum">
              <a:rPr lang="en-GB"/>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sz="half" idx="1"/>
          </p:nvPr>
        </p:nvSpPr>
        <p:spPr>
          <a:xfrm>
            <a:off x="719667" y="2492375"/>
            <a:ext cx="532976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ontent Placeholder 3"/>
          <p:cNvSpPr>
            <a:spLocks noGrp="1"/>
          </p:cNvSpPr>
          <p:nvPr>
            <p:ph sz="half" idx="2"/>
          </p:nvPr>
        </p:nvSpPr>
        <p:spPr>
          <a:xfrm>
            <a:off x="6252634" y="2492375"/>
            <a:ext cx="532976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584AE73-C2DB-4F0D-A2BD-A6F061825DE7}" type="slidenum">
              <a:rPr lang="en-GB"/>
              <a:pPr/>
              <a:t>‹#›</a:t>
            </a:fld>
            <a:endParaRPr lang="en-GB"/>
          </a:p>
        </p:txBody>
      </p:sp>
    </p:spTree>
    <p:extLst>
      <p:ext uri="{BB962C8B-B14F-4D97-AF65-F5344CB8AC3E}">
        <p14:creationId xmlns:p14="http://schemas.microsoft.com/office/powerpoint/2010/main" val="786138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DB937CE-731B-434F-802F-9BC6FC5823F2}" type="slidenum">
              <a:rPr lang="en-GB"/>
              <a:pPr/>
              <a:t>‹#›</a:t>
            </a:fld>
            <a:endParaRPr lang="en-GB"/>
          </a:p>
        </p:txBody>
      </p:sp>
    </p:spTree>
    <p:extLst>
      <p:ext uri="{BB962C8B-B14F-4D97-AF65-F5344CB8AC3E}">
        <p14:creationId xmlns:p14="http://schemas.microsoft.com/office/powerpoint/2010/main" val="2846707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D0C3CCA-273C-4A4A-86E4-F9B8EA0D1F6C}" type="slidenum">
              <a:rPr lang="en-GB"/>
              <a:pPr/>
              <a:t>‹#›</a:t>
            </a:fld>
            <a:endParaRPr lang="en-GB"/>
          </a:p>
        </p:txBody>
      </p:sp>
    </p:spTree>
    <p:extLst>
      <p:ext uri="{BB962C8B-B14F-4D97-AF65-F5344CB8AC3E}">
        <p14:creationId xmlns:p14="http://schemas.microsoft.com/office/powerpoint/2010/main" val="2801396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462B6173-DD0D-42A9-89F0-3A5B9FDFF336}" type="slidenum">
              <a:rPr lang="en-GB"/>
              <a:pPr/>
              <a:t>‹#›</a:t>
            </a:fld>
            <a:endParaRPr lang="en-GB"/>
          </a:p>
        </p:txBody>
      </p:sp>
    </p:spTree>
    <p:extLst>
      <p:ext uri="{BB962C8B-B14F-4D97-AF65-F5344CB8AC3E}">
        <p14:creationId xmlns:p14="http://schemas.microsoft.com/office/powerpoint/2010/main" val="3321024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A0B417D-566D-491E-8288-70ED30A55A87}" type="slidenum">
              <a:rPr lang="en-GB"/>
              <a:pPr/>
              <a:t>‹#›</a:t>
            </a:fld>
            <a:endParaRPr lang="en-GB"/>
          </a:p>
        </p:txBody>
      </p:sp>
    </p:spTree>
    <p:extLst>
      <p:ext uri="{BB962C8B-B14F-4D97-AF65-F5344CB8AC3E}">
        <p14:creationId xmlns:p14="http://schemas.microsoft.com/office/powerpoint/2010/main" val="20421790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0DFBB3F-1B6A-43AF-B8A7-AD7D5D589909}" type="slidenum">
              <a:rPr lang="en-GB"/>
              <a:pPr/>
              <a:t>‹#›</a:t>
            </a:fld>
            <a:endParaRPr lang="en-GB"/>
          </a:p>
        </p:txBody>
      </p:sp>
    </p:spTree>
    <p:extLst>
      <p:ext uri="{BB962C8B-B14F-4D97-AF65-F5344CB8AC3E}">
        <p14:creationId xmlns:p14="http://schemas.microsoft.com/office/powerpoint/2010/main" val="23374730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10A3BE9-EC5A-4796-9EB7-D1F6C9A4A18C}" type="slidenum">
              <a:rPr lang="en-GB"/>
              <a:pPr/>
              <a:t>‹#›</a:t>
            </a:fld>
            <a:endParaRPr lang="en-GB"/>
          </a:p>
        </p:txBody>
      </p:sp>
    </p:spTree>
    <p:extLst>
      <p:ext uri="{BB962C8B-B14F-4D97-AF65-F5344CB8AC3E}">
        <p14:creationId xmlns:p14="http://schemas.microsoft.com/office/powerpoint/2010/main" val="41618098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1412875"/>
            <a:ext cx="2717800" cy="4713288"/>
          </a:xfrm>
        </p:spPr>
        <p:txBody>
          <a:bodyPr vert="eaVert"/>
          <a:lstStyle/>
          <a:p>
            <a:r>
              <a:rPr lang="hu-HU"/>
              <a:t>Mintacím szerkesztése</a:t>
            </a:r>
          </a:p>
        </p:txBody>
      </p:sp>
      <p:sp>
        <p:nvSpPr>
          <p:cNvPr id="3" name="Vertical Text Placeholder 2"/>
          <p:cNvSpPr>
            <a:spLocks noGrp="1"/>
          </p:cNvSpPr>
          <p:nvPr>
            <p:ph type="body" orient="vert" idx="1"/>
          </p:nvPr>
        </p:nvSpPr>
        <p:spPr>
          <a:xfrm>
            <a:off x="719667" y="1412875"/>
            <a:ext cx="7956551" cy="471328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25426FE-68E5-445B-8BEC-C984E68FC79B}" type="slidenum">
              <a:rPr lang="en-GB"/>
              <a:pPr/>
              <a:t>‹#›</a:t>
            </a:fld>
            <a:endParaRPr lang="en-GB"/>
          </a:p>
        </p:txBody>
      </p:sp>
    </p:spTree>
    <p:extLst>
      <p:ext uri="{BB962C8B-B14F-4D97-AF65-F5344CB8AC3E}">
        <p14:creationId xmlns:p14="http://schemas.microsoft.com/office/powerpoint/2010/main" val="3247674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hu-HU"/>
              <a:t>Mintacím szerkesztése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Kattintson ide az alcím mintájának szerkesztéséhez</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9CB26CA-A934-4E25-AD68-72C4BFC73122}" type="slidenum">
              <a:rPr lang="en-GB"/>
              <a:pPr/>
              <a:t>‹#›</a:t>
            </a:fld>
            <a:endParaRPr lang="en-GB"/>
          </a:p>
        </p:txBody>
      </p:sp>
    </p:spTree>
    <p:extLst>
      <p:ext uri="{BB962C8B-B14F-4D97-AF65-F5344CB8AC3E}">
        <p14:creationId xmlns:p14="http://schemas.microsoft.com/office/powerpoint/2010/main" val="961654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09E321-08B9-4E8F-9238-F83011755062}" type="slidenum">
              <a:rPr lang="en-GB"/>
              <a:pPr/>
              <a:t>‹#›</a:t>
            </a:fld>
            <a:endParaRPr lang="en-GB"/>
          </a:p>
        </p:txBody>
      </p:sp>
    </p:spTree>
    <p:extLst>
      <p:ext uri="{BB962C8B-B14F-4D97-AF65-F5344CB8AC3E}">
        <p14:creationId xmlns:p14="http://schemas.microsoft.com/office/powerpoint/2010/main" val="396351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hu-H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A0B417D-566D-491E-8288-70ED30A55A87}" type="slidenum">
              <a:rPr lang="en-GB"/>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FCB567D-B4F5-41FD-896F-3606C4D9FC83}" type="slidenum">
              <a:rPr lang="en-GB"/>
              <a:pPr/>
              <a:t>‹#›</a:t>
            </a:fld>
            <a:endParaRPr lang="en-GB"/>
          </a:p>
        </p:txBody>
      </p:sp>
    </p:spTree>
    <p:extLst>
      <p:ext uri="{BB962C8B-B14F-4D97-AF65-F5344CB8AC3E}">
        <p14:creationId xmlns:p14="http://schemas.microsoft.com/office/powerpoint/2010/main" val="3877662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tartalomrész">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AEE428B-9D62-4688-AAC9-5FAB39C079F6}" type="slidenum">
              <a:rPr lang="en-GB"/>
              <a:pPr/>
              <a:t>‹#›</a:t>
            </a:fld>
            <a:endParaRPr lang="en-GB"/>
          </a:p>
        </p:txBody>
      </p:sp>
    </p:spTree>
    <p:extLst>
      <p:ext uri="{BB962C8B-B14F-4D97-AF65-F5344CB8AC3E}">
        <p14:creationId xmlns:p14="http://schemas.microsoft.com/office/powerpoint/2010/main" val="36063794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Összehasonlítá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7A82E4B-A17A-4DD3-A7E8-4FD84340DEAC}" type="slidenum">
              <a:rPr lang="en-GB"/>
              <a:pPr/>
              <a:t>‹#›</a:t>
            </a:fld>
            <a:endParaRPr lang="en-GB"/>
          </a:p>
        </p:txBody>
      </p:sp>
    </p:spTree>
    <p:extLst>
      <p:ext uri="{BB962C8B-B14F-4D97-AF65-F5344CB8AC3E}">
        <p14:creationId xmlns:p14="http://schemas.microsoft.com/office/powerpoint/2010/main" val="1271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sak cí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34450E2-8779-4B89-B5C7-CC87998914A4}" type="slidenum">
              <a:rPr lang="en-GB"/>
              <a:pPr/>
              <a:t>‹#›</a:t>
            </a:fld>
            <a:endParaRPr lang="en-GB"/>
          </a:p>
        </p:txBody>
      </p:sp>
    </p:spTree>
    <p:extLst>
      <p:ext uri="{BB962C8B-B14F-4D97-AF65-F5344CB8AC3E}">
        <p14:creationId xmlns:p14="http://schemas.microsoft.com/office/powerpoint/2010/main" val="12232479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B5B8ADB-AE96-4094-8487-544699AE58E3}" type="slidenum">
              <a:rPr lang="en-GB"/>
              <a:pPr/>
              <a:t>‹#›</a:t>
            </a:fld>
            <a:endParaRPr lang="en-GB"/>
          </a:p>
        </p:txBody>
      </p:sp>
    </p:spTree>
    <p:extLst>
      <p:ext uri="{BB962C8B-B14F-4D97-AF65-F5344CB8AC3E}">
        <p14:creationId xmlns:p14="http://schemas.microsoft.com/office/powerpoint/2010/main" val="536437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3ABE3D8-894B-4BAC-B3A4-463D0B8B1E7C}" type="slidenum">
              <a:rPr lang="en-GB"/>
              <a:pPr/>
              <a:t>‹#›</a:t>
            </a:fld>
            <a:endParaRPr lang="en-GB"/>
          </a:p>
        </p:txBody>
      </p:sp>
    </p:spTree>
    <p:extLst>
      <p:ext uri="{BB962C8B-B14F-4D97-AF65-F5344CB8AC3E}">
        <p14:creationId xmlns:p14="http://schemas.microsoft.com/office/powerpoint/2010/main" val="23880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13606FD-0488-4F9F-9EEC-8BC660DE9CD6}" type="slidenum">
              <a:rPr lang="en-GB"/>
              <a:pPr/>
              <a:t>‹#›</a:t>
            </a:fld>
            <a:endParaRPr lang="en-GB"/>
          </a:p>
        </p:txBody>
      </p:sp>
    </p:spTree>
    <p:extLst>
      <p:ext uri="{BB962C8B-B14F-4D97-AF65-F5344CB8AC3E}">
        <p14:creationId xmlns:p14="http://schemas.microsoft.com/office/powerpoint/2010/main" val="30064810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72B6800-84EF-4393-99AF-02E69B5C4954}" type="slidenum">
              <a:rPr lang="en-GB"/>
              <a:pPr/>
              <a:t>‹#›</a:t>
            </a:fld>
            <a:endParaRPr lang="en-GB"/>
          </a:p>
        </p:txBody>
      </p:sp>
    </p:spTree>
    <p:extLst>
      <p:ext uri="{BB962C8B-B14F-4D97-AF65-F5344CB8AC3E}">
        <p14:creationId xmlns:p14="http://schemas.microsoft.com/office/powerpoint/2010/main" val="21264663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hu-HU"/>
              <a:t>Mintacím szerkesztése</a:t>
            </a:r>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C068CD0-0545-4629-A55B-3DAD25ED20D1}" type="slidenum">
              <a:rPr lang="en-GB"/>
              <a:pPr/>
              <a:t>‹#›</a:t>
            </a:fld>
            <a:endParaRPr lang="en-GB"/>
          </a:p>
        </p:txBody>
      </p:sp>
    </p:spTree>
    <p:extLst>
      <p:ext uri="{BB962C8B-B14F-4D97-AF65-F5344CB8AC3E}">
        <p14:creationId xmlns:p14="http://schemas.microsoft.com/office/powerpoint/2010/main" val="28255650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hu-HU"/>
              <a:t>Mintacím szerkesztése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Kattintson ide az alcím mintájának szerkesztéséhez</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B824CE5-1DAE-4E02-8580-4E6E16CA67B1}" type="slidenum">
              <a:rPr lang="en-GB"/>
              <a:pPr/>
              <a:t>‹#›</a:t>
            </a:fld>
            <a:endParaRPr lang="en-GB"/>
          </a:p>
        </p:txBody>
      </p:sp>
    </p:spTree>
    <p:extLst>
      <p:ext uri="{BB962C8B-B14F-4D97-AF65-F5344CB8AC3E}">
        <p14:creationId xmlns:p14="http://schemas.microsoft.com/office/powerpoint/2010/main" val="300169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hu-H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0DFBB3F-1B6A-43AF-B8A7-AD7D5D589909}" type="slidenum">
              <a:rPr lang="en-GB"/>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7535D9-50BC-4548-9C6C-491E3B39F3F0}" type="slidenum">
              <a:rPr lang="en-GB"/>
              <a:pPr/>
              <a:t>‹#›</a:t>
            </a:fld>
            <a:endParaRPr lang="en-GB"/>
          </a:p>
        </p:txBody>
      </p:sp>
    </p:spTree>
    <p:extLst>
      <p:ext uri="{BB962C8B-B14F-4D97-AF65-F5344CB8AC3E}">
        <p14:creationId xmlns:p14="http://schemas.microsoft.com/office/powerpoint/2010/main" val="8450469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BFF966A-4E49-4C6B-9D3D-6DE3AA338282}" type="slidenum">
              <a:rPr lang="en-GB"/>
              <a:pPr/>
              <a:t>‹#›</a:t>
            </a:fld>
            <a:endParaRPr lang="en-GB"/>
          </a:p>
        </p:txBody>
      </p:sp>
    </p:spTree>
    <p:extLst>
      <p:ext uri="{BB962C8B-B14F-4D97-AF65-F5344CB8AC3E}">
        <p14:creationId xmlns:p14="http://schemas.microsoft.com/office/powerpoint/2010/main" val="1165714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tartalomrész">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Content Placeholder 2"/>
          <p:cNvSpPr>
            <a:spLocks noGrp="1"/>
          </p:cNvSpPr>
          <p:nvPr>
            <p:ph sz="half" idx="1"/>
          </p:nvPr>
        </p:nvSpPr>
        <p:spPr>
          <a:xfrm>
            <a:off x="3119968" y="2492375"/>
            <a:ext cx="4129617"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ontent Placeholder 3"/>
          <p:cNvSpPr>
            <a:spLocks noGrp="1"/>
          </p:cNvSpPr>
          <p:nvPr>
            <p:ph sz="half" idx="2"/>
          </p:nvPr>
        </p:nvSpPr>
        <p:spPr>
          <a:xfrm>
            <a:off x="7452784" y="2492375"/>
            <a:ext cx="4129616"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8669047-B108-44B1-88A0-2EDFE6BDAADF}" type="slidenum">
              <a:rPr lang="en-GB"/>
              <a:pPr/>
              <a:t>‹#›</a:t>
            </a:fld>
            <a:endParaRPr lang="en-GB"/>
          </a:p>
        </p:txBody>
      </p:sp>
    </p:spTree>
    <p:extLst>
      <p:ext uri="{BB962C8B-B14F-4D97-AF65-F5344CB8AC3E}">
        <p14:creationId xmlns:p14="http://schemas.microsoft.com/office/powerpoint/2010/main" val="31063119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Összehasonlítá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F2801B5-ECFD-4415-AD23-DE4686A1B3A6}" type="slidenum">
              <a:rPr lang="en-GB"/>
              <a:pPr/>
              <a:t>‹#›</a:t>
            </a:fld>
            <a:endParaRPr lang="en-GB"/>
          </a:p>
        </p:txBody>
      </p:sp>
    </p:spTree>
    <p:extLst>
      <p:ext uri="{BB962C8B-B14F-4D97-AF65-F5344CB8AC3E}">
        <p14:creationId xmlns:p14="http://schemas.microsoft.com/office/powerpoint/2010/main" val="35684476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sak cí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5EEFF7F-4A6B-4D35-A6E5-2019B98C6F13}" type="slidenum">
              <a:rPr lang="en-GB"/>
              <a:pPr/>
              <a:t>‹#›</a:t>
            </a:fld>
            <a:endParaRPr lang="en-GB"/>
          </a:p>
        </p:txBody>
      </p:sp>
    </p:spTree>
    <p:extLst>
      <p:ext uri="{BB962C8B-B14F-4D97-AF65-F5344CB8AC3E}">
        <p14:creationId xmlns:p14="http://schemas.microsoft.com/office/powerpoint/2010/main" val="2183565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9A92CB7-268E-4F04-AAD6-ACD706E11450}" type="slidenum">
              <a:rPr lang="en-GB"/>
              <a:pPr/>
              <a:t>‹#›</a:t>
            </a:fld>
            <a:endParaRPr lang="en-GB"/>
          </a:p>
        </p:txBody>
      </p:sp>
    </p:spTree>
    <p:extLst>
      <p:ext uri="{BB962C8B-B14F-4D97-AF65-F5344CB8AC3E}">
        <p14:creationId xmlns:p14="http://schemas.microsoft.com/office/powerpoint/2010/main" val="31208320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E5C5E21-21C2-401D-AF6F-4EB242C76917}" type="slidenum">
              <a:rPr lang="en-GB"/>
              <a:pPr/>
              <a:t>‹#›</a:t>
            </a:fld>
            <a:endParaRPr lang="en-GB"/>
          </a:p>
        </p:txBody>
      </p:sp>
    </p:spTree>
    <p:extLst>
      <p:ext uri="{BB962C8B-B14F-4D97-AF65-F5344CB8AC3E}">
        <p14:creationId xmlns:p14="http://schemas.microsoft.com/office/powerpoint/2010/main" val="7217906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CEAEA91-6C51-4E94-8C99-655AA6DDDDF7}" type="slidenum">
              <a:rPr lang="en-GB"/>
              <a:pPr/>
              <a:t>‹#›</a:t>
            </a:fld>
            <a:endParaRPr lang="en-GB"/>
          </a:p>
        </p:txBody>
      </p:sp>
    </p:spTree>
    <p:extLst>
      <p:ext uri="{BB962C8B-B14F-4D97-AF65-F5344CB8AC3E}">
        <p14:creationId xmlns:p14="http://schemas.microsoft.com/office/powerpoint/2010/main" val="30141642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4B4141-40BC-4643-AE28-32DEA81E35CE}" type="slidenum">
              <a:rPr lang="en-GB"/>
              <a:pPr/>
              <a:t>‹#›</a:t>
            </a:fld>
            <a:endParaRPr lang="en-GB"/>
          </a:p>
        </p:txBody>
      </p:sp>
    </p:spTree>
    <p:extLst>
      <p:ext uri="{BB962C8B-B14F-4D97-AF65-F5344CB8AC3E}">
        <p14:creationId xmlns:p14="http://schemas.microsoft.com/office/powerpoint/2010/main" val="21402351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433" y="1412875"/>
            <a:ext cx="2118784" cy="4713288"/>
          </a:xfrm>
        </p:spPr>
        <p:txBody>
          <a:bodyPr vert="eaVert"/>
          <a:lstStyle/>
          <a:p>
            <a:r>
              <a:rPr lang="hu-HU"/>
              <a:t>Mintacím szerkesztése</a:t>
            </a:r>
          </a:p>
        </p:txBody>
      </p:sp>
      <p:sp>
        <p:nvSpPr>
          <p:cNvPr id="3" name="Vertical Text Placeholder 2"/>
          <p:cNvSpPr>
            <a:spLocks noGrp="1"/>
          </p:cNvSpPr>
          <p:nvPr>
            <p:ph type="body" orient="vert" idx="1"/>
          </p:nvPr>
        </p:nvSpPr>
        <p:spPr>
          <a:xfrm>
            <a:off x="3119967" y="1412875"/>
            <a:ext cx="6155267" cy="471328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8E81E1-6C53-4273-802F-1D8359005336}" type="slidenum">
              <a:rPr lang="en-GB"/>
              <a:pPr/>
              <a:t>‹#›</a:t>
            </a:fld>
            <a:endParaRPr lang="en-GB"/>
          </a:p>
        </p:txBody>
      </p:sp>
    </p:spTree>
    <p:extLst>
      <p:ext uri="{BB962C8B-B14F-4D97-AF65-F5344CB8AC3E}">
        <p14:creationId xmlns:p14="http://schemas.microsoft.com/office/powerpoint/2010/main" val="381084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19667" y="1412876"/>
            <a:ext cx="108775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9459" name="Rectangle 3"/>
          <p:cNvSpPr>
            <a:spLocks noGrp="1" noChangeArrowheads="1"/>
          </p:cNvSpPr>
          <p:nvPr>
            <p:ph type="body" idx="1"/>
          </p:nvPr>
        </p:nvSpPr>
        <p:spPr bwMode="auto">
          <a:xfrm>
            <a:off x="719667" y="2492375"/>
            <a:ext cx="108627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4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94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94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45AA78-75BC-4D38-A5A8-6306D779305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fontAlgn="base">
        <a:spcBef>
          <a:spcPct val="0"/>
        </a:spcBef>
        <a:spcAft>
          <a:spcPct val="0"/>
        </a:spcAft>
        <a:defRPr sz="3200" b="1">
          <a:solidFill>
            <a:srgbClr val="0070C0"/>
          </a:solidFill>
          <a:latin typeface="+mj-lt"/>
          <a:ea typeface="+mj-ea"/>
          <a:cs typeface="+mj-cs"/>
        </a:defRPr>
      </a:lvl1pPr>
      <a:lvl2pPr algn="ctr" rtl="0" fontAlgn="base">
        <a:spcBef>
          <a:spcPct val="0"/>
        </a:spcBef>
        <a:spcAft>
          <a:spcPct val="0"/>
        </a:spcAft>
        <a:defRPr sz="3200">
          <a:solidFill>
            <a:schemeClr val="tx1"/>
          </a:solidFill>
          <a:latin typeface="Futura Hv" pitchFamily="34" charset="0"/>
        </a:defRPr>
      </a:lvl2pPr>
      <a:lvl3pPr algn="ctr" rtl="0" fontAlgn="base">
        <a:spcBef>
          <a:spcPct val="0"/>
        </a:spcBef>
        <a:spcAft>
          <a:spcPct val="0"/>
        </a:spcAft>
        <a:defRPr sz="3200">
          <a:solidFill>
            <a:schemeClr val="tx1"/>
          </a:solidFill>
          <a:latin typeface="Futura Hv" pitchFamily="34" charset="0"/>
        </a:defRPr>
      </a:lvl3pPr>
      <a:lvl4pPr algn="ctr" rtl="0" fontAlgn="base">
        <a:spcBef>
          <a:spcPct val="0"/>
        </a:spcBef>
        <a:spcAft>
          <a:spcPct val="0"/>
        </a:spcAft>
        <a:defRPr sz="3200">
          <a:solidFill>
            <a:schemeClr val="tx1"/>
          </a:solidFill>
          <a:latin typeface="Futura Hv" pitchFamily="34" charset="0"/>
        </a:defRPr>
      </a:lvl4pPr>
      <a:lvl5pPr algn="ctr" rtl="0" fontAlgn="base">
        <a:spcBef>
          <a:spcPct val="0"/>
        </a:spcBef>
        <a:spcAft>
          <a:spcPct val="0"/>
        </a:spcAft>
        <a:defRPr sz="3200">
          <a:solidFill>
            <a:schemeClr val="tx1"/>
          </a:solidFill>
          <a:latin typeface="Futura Hv" pitchFamily="34" charset="0"/>
        </a:defRPr>
      </a:lvl5pPr>
      <a:lvl6pPr marL="457200" algn="ctr" rtl="0" fontAlgn="base">
        <a:spcBef>
          <a:spcPct val="0"/>
        </a:spcBef>
        <a:spcAft>
          <a:spcPct val="0"/>
        </a:spcAft>
        <a:defRPr sz="3200">
          <a:solidFill>
            <a:schemeClr val="tx1"/>
          </a:solidFill>
          <a:latin typeface="Futura Hv" pitchFamily="34" charset="0"/>
        </a:defRPr>
      </a:lvl6pPr>
      <a:lvl7pPr marL="914400" algn="ctr" rtl="0" fontAlgn="base">
        <a:spcBef>
          <a:spcPct val="0"/>
        </a:spcBef>
        <a:spcAft>
          <a:spcPct val="0"/>
        </a:spcAft>
        <a:defRPr sz="3200">
          <a:solidFill>
            <a:schemeClr val="tx1"/>
          </a:solidFill>
          <a:latin typeface="Futura Hv" pitchFamily="34" charset="0"/>
        </a:defRPr>
      </a:lvl7pPr>
      <a:lvl8pPr marL="1371600" algn="ctr" rtl="0" fontAlgn="base">
        <a:spcBef>
          <a:spcPct val="0"/>
        </a:spcBef>
        <a:spcAft>
          <a:spcPct val="0"/>
        </a:spcAft>
        <a:defRPr sz="3200">
          <a:solidFill>
            <a:schemeClr val="tx1"/>
          </a:solidFill>
          <a:latin typeface="Futura Hv" pitchFamily="34" charset="0"/>
        </a:defRPr>
      </a:lvl8pPr>
      <a:lvl9pPr marL="1828800" algn="ctr" rtl="0" fontAlgn="base">
        <a:spcBef>
          <a:spcPct val="0"/>
        </a:spcBef>
        <a:spcAft>
          <a:spcPct val="0"/>
        </a:spcAft>
        <a:defRPr sz="3200">
          <a:solidFill>
            <a:schemeClr val="tx1"/>
          </a:solidFill>
          <a:latin typeface="Futura Hv"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a:t>Mintacím szerkesztése</a:t>
            </a:r>
            <a:endParaRPr lang="en-GB"/>
          </a:p>
        </p:txBody>
      </p:sp>
      <p:sp>
        <p:nvSpPr>
          <p:cNvPr id="20483"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2048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048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048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AA8DDD-7A8E-4050-8A84-877649779A7C}" type="slidenum">
              <a:rPr lang="en-GB"/>
              <a:pPr/>
              <a:t>‹#›</a:t>
            </a:fld>
            <a:endParaRPr lang="en-GB"/>
          </a:p>
        </p:txBody>
      </p:sp>
      <p:pic>
        <p:nvPicPr>
          <p:cNvPr id="20488" name="Picture 8" descr="ocwg"/>
          <p:cNvPicPr>
            <a:picLocks noChangeAspect="1" noChangeArrowheads="1"/>
          </p:cNvPicPr>
          <p:nvPr/>
        </p:nvPicPr>
        <p:blipFill>
          <a:blip r:embed="rId14" cstate="print"/>
          <a:srcRect/>
          <a:stretch>
            <a:fillRect/>
          </a:stretch>
        </p:blipFill>
        <p:spPr bwMode="auto">
          <a:xfrm>
            <a:off x="719667" y="3068638"/>
            <a:ext cx="1879600" cy="1952625"/>
          </a:xfrm>
          <a:prstGeom prst="rect">
            <a:avLst/>
          </a:prstGeom>
          <a:noFill/>
        </p:spPr>
      </p:pic>
    </p:spTree>
    <p:extLst>
      <p:ext uri="{BB962C8B-B14F-4D97-AF65-F5344CB8AC3E}">
        <p14:creationId xmlns:p14="http://schemas.microsoft.com/office/powerpoint/2010/main" val="320739168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Futura Hv" pitchFamily="34" charset="0"/>
        </a:defRPr>
      </a:lvl2pPr>
      <a:lvl3pPr algn="ctr" rtl="0" eaLnBrk="1" fontAlgn="base" hangingPunct="1">
        <a:spcBef>
          <a:spcPct val="0"/>
        </a:spcBef>
        <a:spcAft>
          <a:spcPct val="0"/>
        </a:spcAft>
        <a:defRPr sz="3200">
          <a:solidFill>
            <a:schemeClr val="tx1"/>
          </a:solidFill>
          <a:latin typeface="Futura Hv" pitchFamily="34" charset="0"/>
        </a:defRPr>
      </a:lvl3pPr>
      <a:lvl4pPr algn="ctr" rtl="0" eaLnBrk="1" fontAlgn="base" hangingPunct="1">
        <a:spcBef>
          <a:spcPct val="0"/>
        </a:spcBef>
        <a:spcAft>
          <a:spcPct val="0"/>
        </a:spcAft>
        <a:defRPr sz="3200">
          <a:solidFill>
            <a:schemeClr val="tx1"/>
          </a:solidFill>
          <a:latin typeface="Futura Hv" pitchFamily="34" charset="0"/>
        </a:defRPr>
      </a:lvl4pPr>
      <a:lvl5pPr algn="ctr" rtl="0" eaLnBrk="1" fontAlgn="base" hangingPunct="1">
        <a:spcBef>
          <a:spcPct val="0"/>
        </a:spcBef>
        <a:spcAft>
          <a:spcPct val="0"/>
        </a:spcAft>
        <a:defRPr sz="3200">
          <a:solidFill>
            <a:schemeClr val="tx1"/>
          </a:solidFill>
          <a:latin typeface="Futura Hv" pitchFamily="34" charset="0"/>
        </a:defRPr>
      </a:lvl5pPr>
      <a:lvl6pPr marL="457200" algn="ctr" rtl="0" eaLnBrk="1" fontAlgn="base" hangingPunct="1">
        <a:spcBef>
          <a:spcPct val="0"/>
        </a:spcBef>
        <a:spcAft>
          <a:spcPct val="0"/>
        </a:spcAft>
        <a:defRPr sz="3200">
          <a:solidFill>
            <a:schemeClr val="tx1"/>
          </a:solidFill>
          <a:latin typeface="Futura Hv" pitchFamily="34" charset="0"/>
        </a:defRPr>
      </a:lvl6pPr>
      <a:lvl7pPr marL="914400" algn="ctr" rtl="0" eaLnBrk="1" fontAlgn="base" hangingPunct="1">
        <a:spcBef>
          <a:spcPct val="0"/>
        </a:spcBef>
        <a:spcAft>
          <a:spcPct val="0"/>
        </a:spcAft>
        <a:defRPr sz="3200">
          <a:solidFill>
            <a:schemeClr val="tx1"/>
          </a:solidFill>
          <a:latin typeface="Futura Hv" pitchFamily="34" charset="0"/>
        </a:defRPr>
      </a:lvl7pPr>
      <a:lvl8pPr marL="1371600" algn="ctr" rtl="0" eaLnBrk="1" fontAlgn="base" hangingPunct="1">
        <a:spcBef>
          <a:spcPct val="0"/>
        </a:spcBef>
        <a:spcAft>
          <a:spcPct val="0"/>
        </a:spcAft>
        <a:defRPr sz="3200">
          <a:solidFill>
            <a:schemeClr val="tx1"/>
          </a:solidFill>
          <a:latin typeface="Futura Hv" pitchFamily="34" charset="0"/>
        </a:defRPr>
      </a:lvl8pPr>
      <a:lvl9pPr marL="1828800" algn="ctr" rtl="0" eaLnBrk="1" fontAlgn="base" hangingPunct="1">
        <a:spcBef>
          <a:spcPct val="0"/>
        </a:spcBef>
        <a:spcAft>
          <a:spcPct val="0"/>
        </a:spcAft>
        <a:defRPr sz="3200">
          <a:solidFill>
            <a:schemeClr val="tx1"/>
          </a:solidFill>
          <a:latin typeface="Futura Hv"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a:t>Mintacím szerkesztése</a:t>
            </a:r>
            <a:endParaRPr lang="en-GB"/>
          </a:p>
        </p:txBody>
      </p:sp>
      <p:sp>
        <p:nvSpPr>
          <p:cNvPr id="21507"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21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DA8895-86AB-4CCA-A2CD-D2027AB3974A}" type="slidenum">
              <a:rPr lang="en-GB"/>
              <a:pPr/>
              <a:t>‹#›</a:t>
            </a:fld>
            <a:endParaRPr lang="en-GB"/>
          </a:p>
        </p:txBody>
      </p:sp>
      <p:pic>
        <p:nvPicPr>
          <p:cNvPr id="21512" name="Picture 8" descr="puzzle"/>
          <p:cNvPicPr>
            <a:picLocks noChangeAspect="1" noChangeArrowheads="1"/>
          </p:cNvPicPr>
          <p:nvPr/>
        </p:nvPicPr>
        <p:blipFill>
          <a:blip r:embed="rId14" cstate="print"/>
          <a:srcRect/>
          <a:stretch>
            <a:fillRect/>
          </a:stretch>
        </p:blipFill>
        <p:spPr bwMode="auto">
          <a:xfrm>
            <a:off x="719667" y="3068638"/>
            <a:ext cx="1892300" cy="2114550"/>
          </a:xfrm>
          <a:prstGeom prst="rect">
            <a:avLst/>
          </a:prstGeom>
          <a:noFill/>
        </p:spPr>
      </p:pic>
    </p:spTree>
    <p:extLst>
      <p:ext uri="{BB962C8B-B14F-4D97-AF65-F5344CB8AC3E}">
        <p14:creationId xmlns:p14="http://schemas.microsoft.com/office/powerpoint/2010/main" val="168076650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Futura Hv" pitchFamily="34" charset="0"/>
        </a:defRPr>
      </a:lvl2pPr>
      <a:lvl3pPr algn="ctr" rtl="0" eaLnBrk="1" fontAlgn="base" hangingPunct="1">
        <a:spcBef>
          <a:spcPct val="0"/>
        </a:spcBef>
        <a:spcAft>
          <a:spcPct val="0"/>
        </a:spcAft>
        <a:defRPr sz="3200">
          <a:solidFill>
            <a:schemeClr val="tx1"/>
          </a:solidFill>
          <a:latin typeface="Futura Hv" pitchFamily="34" charset="0"/>
        </a:defRPr>
      </a:lvl3pPr>
      <a:lvl4pPr algn="ctr" rtl="0" eaLnBrk="1" fontAlgn="base" hangingPunct="1">
        <a:spcBef>
          <a:spcPct val="0"/>
        </a:spcBef>
        <a:spcAft>
          <a:spcPct val="0"/>
        </a:spcAft>
        <a:defRPr sz="3200">
          <a:solidFill>
            <a:schemeClr val="tx1"/>
          </a:solidFill>
          <a:latin typeface="Futura Hv" pitchFamily="34" charset="0"/>
        </a:defRPr>
      </a:lvl4pPr>
      <a:lvl5pPr algn="ctr" rtl="0" eaLnBrk="1" fontAlgn="base" hangingPunct="1">
        <a:spcBef>
          <a:spcPct val="0"/>
        </a:spcBef>
        <a:spcAft>
          <a:spcPct val="0"/>
        </a:spcAft>
        <a:defRPr sz="3200">
          <a:solidFill>
            <a:schemeClr val="tx1"/>
          </a:solidFill>
          <a:latin typeface="Futura Hv" pitchFamily="34" charset="0"/>
        </a:defRPr>
      </a:lvl5pPr>
      <a:lvl6pPr marL="457200" algn="ctr" rtl="0" eaLnBrk="1" fontAlgn="base" hangingPunct="1">
        <a:spcBef>
          <a:spcPct val="0"/>
        </a:spcBef>
        <a:spcAft>
          <a:spcPct val="0"/>
        </a:spcAft>
        <a:defRPr sz="3200">
          <a:solidFill>
            <a:schemeClr val="tx1"/>
          </a:solidFill>
          <a:latin typeface="Futura Hv" pitchFamily="34" charset="0"/>
        </a:defRPr>
      </a:lvl6pPr>
      <a:lvl7pPr marL="914400" algn="ctr" rtl="0" eaLnBrk="1" fontAlgn="base" hangingPunct="1">
        <a:spcBef>
          <a:spcPct val="0"/>
        </a:spcBef>
        <a:spcAft>
          <a:spcPct val="0"/>
        </a:spcAft>
        <a:defRPr sz="3200">
          <a:solidFill>
            <a:schemeClr val="tx1"/>
          </a:solidFill>
          <a:latin typeface="Futura Hv" pitchFamily="34" charset="0"/>
        </a:defRPr>
      </a:lvl7pPr>
      <a:lvl8pPr marL="1371600" algn="ctr" rtl="0" eaLnBrk="1" fontAlgn="base" hangingPunct="1">
        <a:spcBef>
          <a:spcPct val="0"/>
        </a:spcBef>
        <a:spcAft>
          <a:spcPct val="0"/>
        </a:spcAft>
        <a:defRPr sz="3200">
          <a:solidFill>
            <a:schemeClr val="tx1"/>
          </a:solidFill>
          <a:latin typeface="Futura Hv" pitchFamily="34" charset="0"/>
        </a:defRPr>
      </a:lvl8pPr>
      <a:lvl9pPr marL="1828800" algn="ctr" rtl="0" eaLnBrk="1" fontAlgn="base" hangingPunct="1">
        <a:spcBef>
          <a:spcPct val="0"/>
        </a:spcBef>
        <a:spcAft>
          <a:spcPct val="0"/>
        </a:spcAft>
        <a:defRPr sz="3200">
          <a:solidFill>
            <a:schemeClr val="tx1"/>
          </a:solidFill>
          <a:latin typeface="Futura Hv"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099"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AF4D3A-6703-4351-B851-93D6A17C4444}" type="slidenum">
              <a:rPr lang="en-GB"/>
              <a:pPr/>
              <a:t>‹#›</a:t>
            </a:fld>
            <a:endParaRPr lang="en-GB"/>
          </a:p>
        </p:txBody>
      </p:sp>
      <p:pic>
        <p:nvPicPr>
          <p:cNvPr id="4103" name="Picture 7" descr="clock"/>
          <p:cNvPicPr>
            <a:picLocks noChangeAspect="1" noChangeArrowheads="1"/>
          </p:cNvPicPr>
          <p:nvPr/>
        </p:nvPicPr>
        <p:blipFill>
          <a:blip r:embed="rId14" cstate="print"/>
          <a:srcRect/>
          <a:stretch>
            <a:fillRect/>
          </a:stretch>
        </p:blipFill>
        <p:spPr bwMode="auto">
          <a:xfrm>
            <a:off x="527051" y="2852738"/>
            <a:ext cx="2311400" cy="2600325"/>
          </a:xfrm>
          <a:prstGeom prst="rect">
            <a:avLst/>
          </a:prstGeom>
          <a:noFill/>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Futura Hv" pitchFamily="34" charset="0"/>
        </a:defRPr>
      </a:lvl2pPr>
      <a:lvl3pPr algn="ctr" rtl="0" fontAlgn="base">
        <a:spcBef>
          <a:spcPct val="0"/>
        </a:spcBef>
        <a:spcAft>
          <a:spcPct val="0"/>
        </a:spcAft>
        <a:defRPr sz="3200">
          <a:solidFill>
            <a:schemeClr val="tx1"/>
          </a:solidFill>
          <a:latin typeface="Futura Hv" pitchFamily="34" charset="0"/>
        </a:defRPr>
      </a:lvl3pPr>
      <a:lvl4pPr algn="ctr" rtl="0" fontAlgn="base">
        <a:spcBef>
          <a:spcPct val="0"/>
        </a:spcBef>
        <a:spcAft>
          <a:spcPct val="0"/>
        </a:spcAft>
        <a:defRPr sz="3200">
          <a:solidFill>
            <a:schemeClr val="tx1"/>
          </a:solidFill>
          <a:latin typeface="Futura Hv" pitchFamily="34" charset="0"/>
        </a:defRPr>
      </a:lvl4pPr>
      <a:lvl5pPr algn="ctr" rtl="0" fontAlgn="base">
        <a:spcBef>
          <a:spcPct val="0"/>
        </a:spcBef>
        <a:spcAft>
          <a:spcPct val="0"/>
        </a:spcAft>
        <a:defRPr sz="3200">
          <a:solidFill>
            <a:schemeClr val="tx1"/>
          </a:solidFill>
          <a:latin typeface="Futura Hv" pitchFamily="34" charset="0"/>
        </a:defRPr>
      </a:lvl5pPr>
      <a:lvl6pPr marL="457200" algn="ctr" rtl="0" fontAlgn="base">
        <a:spcBef>
          <a:spcPct val="0"/>
        </a:spcBef>
        <a:spcAft>
          <a:spcPct val="0"/>
        </a:spcAft>
        <a:defRPr sz="3200">
          <a:solidFill>
            <a:schemeClr val="tx1"/>
          </a:solidFill>
          <a:latin typeface="Futura Hv" pitchFamily="34" charset="0"/>
        </a:defRPr>
      </a:lvl6pPr>
      <a:lvl7pPr marL="914400" algn="ctr" rtl="0" fontAlgn="base">
        <a:spcBef>
          <a:spcPct val="0"/>
        </a:spcBef>
        <a:spcAft>
          <a:spcPct val="0"/>
        </a:spcAft>
        <a:defRPr sz="3200">
          <a:solidFill>
            <a:schemeClr val="tx1"/>
          </a:solidFill>
          <a:latin typeface="Futura Hv" pitchFamily="34" charset="0"/>
        </a:defRPr>
      </a:lvl7pPr>
      <a:lvl8pPr marL="1371600" algn="ctr" rtl="0" fontAlgn="base">
        <a:spcBef>
          <a:spcPct val="0"/>
        </a:spcBef>
        <a:spcAft>
          <a:spcPct val="0"/>
        </a:spcAft>
        <a:defRPr sz="3200">
          <a:solidFill>
            <a:schemeClr val="tx1"/>
          </a:solidFill>
          <a:latin typeface="Futura Hv" pitchFamily="34" charset="0"/>
        </a:defRPr>
      </a:lvl8pPr>
      <a:lvl9pPr marL="1828800" algn="ctr" rtl="0" fontAlgn="base">
        <a:spcBef>
          <a:spcPct val="0"/>
        </a:spcBef>
        <a:spcAft>
          <a:spcPct val="0"/>
        </a:spcAft>
        <a:defRPr sz="3200">
          <a:solidFill>
            <a:schemeClr val="tx1"/>
          </a:solidFill>
          <a:latin typeface="Futura Hv"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3"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1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4EAD0F-F4BB-4CCF-AF65-DDD6297A729B}" type="slidenum">
              <a:rPr lang="en-GB"/>
              <a:pPr/>
              <a:t>‹#›</a:t>
            </a:fld>
            <a:endParaRPr lang="en-GB"/>
          </a:p>
        </p:txBody>
      </p:sp>
      <p:pic>
        <p:nvPicPr>
          <p:cNvPr id="5128" name="Picture 8" descr="group"/>
          <p:cNvPicPr>
            <a:picLocks noChangeAspect="1" noChangeArrowheads="1"/>
          </p:cNvPicPr>
          <p:nvPr/>
        </p:nvPicPr>
        <p:blipFill>
          <a:blip r:embed="rId14" cstate="print"/>
          <a:srcRect/>
          <a:stretch>
            <a:fillRect/>
          </a:stretch>
        </p:blipFill>
        <p:spPr bwMode="auto">
          <a:xfrm>
            <a:off x="624417" y="3141664"/>
            <a:ext cx="2006600" cy="1647825"/>
          </a:xfrm>
          <a:prstGeom prst="rect">
            <a:avLst/>
          </a:prstGeom>
          <a:noFill/>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Futura Hv" pitchFamily="34" charset="0"/>
        </a:defRPr>
      </a:lvl2pPr>
      <a:lvl3pPr algn="ctr" rtl="0" fontAlgn="base">
        <a:spcBef>
          <a:spcPct val="0"/>
        </a:spcBef>
        <a:spcAft>
          <a:spcPct val="0"/>
        </a:spcAft>
        <a:defRPr sz="3200">
          <a:solidFill>
            <a:schemeClr val="tx1"/>
          </a:solidFill>
          <a:latin typeface="Futura Hv" pitchFamily="34" charset="0"/>
        </a:defRPr>
      </a:lvl3pPr>
      <a:lvl4pPr algn="ctr" rtl="0" fontAlgn="base">
        <a:spcBef>
          <a:spcPct val="0"/>
        </a:spcBef>
        <a:spcAft>
          <a:spcPct val="0"/>
        </a:spcAft>
        <a:defRPr sz="3200">
          <a:solidFill>
            <a:schemeClr val="tx1"/>
          </a:solidFill>
          <a:latin typeface="Futura Hv" pitchFamily="34" charset="0"/>
        </a:defRPr>
      </a:lvl4pPr>
      <a:lvl5pPr algn="ctr" rtl="0" fontAlgn="base">
        <a:spcBef>
          <a:spcPct val="0"/>
        </a:spcBef>
        <a:spcAft>
          <a:spcPct val="0"/>
        </a:spcAft>
        <a:defRPr sz="3200">
          <a:solidFill>
            <a:schemeClr val="tx1"/>
          </a:solidFill>
          <a:latin typeface="Futura Hv" pitchFamily="34" charset="0"/>
        </a:defRPr>
      </a:lvl5pPr>
      <a:lvl6pPr marL="457200" algn="ctr" rtl="0" fontAlgn="base">
        <a:spcBef>
          <a:spcPct val="0"/>
        </a:spcBef>
        <a:spcAft>
          <a:spcPct val="0"/>
        </a:spcAft>
        <a:defRPr sz="3200">
          <a:solidFill>
            <a:schemeClr val="tx1"/>
          </a:solidFill>
          <a:latin typeface="Futura Hv" pitchFamily="34" charset="0"/>
        </a:defRPr>
      </a:lvl6pPr>
      <a:lvl7pPr marL="914400" algn="ctr" rtl="0" fontAlgn="base">
        <a:spcBef>
          <a:spcPct val="0"/>
        </a:spcBef>
        <a:spcAft>
          <a:spcPct val="0"/>
        </a:spcAft>
        <a:defRPr sz="3200">
          <a:solidFill>
            <a:schemeClr val="tx1"/>
          </a:solidFill>
          <a:latin typeface="Futura Hv" pitchFamily="34" charset="0"/>
        </a:defRPr>
      </a:lvl7pPr>
      <a:lvl8pPr marL="1371600" algn="ctr" rtl="0" fontAlgn="base">
        <a:spcBef>
          <a:spcPct val="0"/>
        </a:spcBef>
        <a:spcAft>
          <a:spcPct val="0"/>
        </a:spcAft>
        <a:defRPr sz="3200">
          <a:solidFill>
            <a:schemeClr val="tx1"/>
          </a:solidFill>
          <a:latin typeface="Futura Hv" pitchFamily="34" charset="0"/>
        </a:defRPr>
      </a:lvl8pPr>
      <a:lvl9pPr marL="1828800" algn="ctr" rtl="0" fontAlgn="base">
        <a:spcBef>
          <a:spcPct val="0"/>
        </a:spcBef>
        <a:spcAft>
          <a:spcPct val="0"/>
        </a:spcAft>
        <a:defRPr sz="3200">
          <a:solidFill>
            <a:schemeClr val="tx1"/>
          </a:solidFill>
          <a:latin typeface="Futura Hv"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483"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48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048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048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AA8DDD-7A8E-4050-8A84-877649779A7C}" type="slidenum">
              <a:rPr lang="en-GB"/>
              <a:pPr/>
              <a:t>‹#›</a:t>
            </a:fld>
            <a:endParaRPr lang="en-GB"/>
          </a:p>
        </p:txBody>
      </p:sp>
      <p:pic>
        <p:nvPicPr>
          <p:cNvPr id="20488" name="Picture 8" descr="ocwg"/>
          <p:cNvPicPr>
            <a:picLocks noChangeAspect="1" noChangeArrowheads="1"/>
          </p:cNvPicPr>
          <p:nvPr/>
        </p:nvPicPr>
        <p:blipFill>
          <a:blip r:embed="rId14" cstate="print"/>
          <a:srcRect/>
          <a:stretch>
            <a:fillRect/>
          </a:stretch>
        </p:blipFill>
        <p:spPr bwMode="auto">
          <a:xfrm>
            <a:off x="719667" y="3068638"/>
            <a:ext cx="1879600" cy="1952625"/>
          </a:xfrm>
          <a:prstGeom prst="rect">
            <a:avLst/>
          </a:prstGeom>
          <a:noFill/>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Futura Hv" pitchFamily="34" charset="0"/>
        </a:defRPr>
      </a:lvl2pPr>
      <a:lvl3pPr algn="ctr" rtl="0" fontAlgn="base">
        <a:spcBef>
          <a:spcPct val="0"/>
        </a:spcBef>
        <a:spcAft>
          <a:spcPct val="0"/>
        </a:spcAft>
        <a:defRPr sz="3200">
          <a:solidFill>
            <a:schemeClr val="tx1"/>
          </a:solidFill>
          <a:latin typeface="Futura Hv" pitchFamily="34" charset="0"/>
        </a:defRPr>
      </a:lvl3pPr>
      <a:lvl4pPr algn="ctr" rtl="0" fontAlgn="base">
        <a:spcBef>
          <a:spcPct val="0"/>
        </a:spcBef>
        <a:spcAft>
          <a:spcPct val="0"/>
        </a:spcAft>
        <a:defRPr sz="3200">
          <a:solidFill>
            <a:schemeClr val="tx1"/>
          </a:solidFill>
          <a:latin typeface="Futura Hv" pitchFamily="34" charset="0"/>
        </a:defRPr>
      </a:lvl4pPr>
      <a:lvl5pPr algn="ctr" rtl="0" fontAlgn="base">
        <a:spcBef>
          <a:spcPct val="0"/>
        </a:spcBef>
        <a:spcAft>
          <a:spcPct val="0"/>
        </a:spcAft>
        <a:defRPr sz="3200">
          <a:solidFill>
            <a:schemeClr val="tx1"/>
          </a:solidFill>
          <a:latin typeface="Futura Hv" pitchFamily="34" charset="0"/>
        </a:defRPr>
      </a:lvl5pPr>
      <a:lvl6pPr marL="457200" algn="ctr" rtl="0" fontAlgn="base">
        <a:spcBef>
          <a:spcPct val="0"/>
        </a:spcBef>
        <a:spcAft>
          <a:spcPct val="0"/>
        </a:spcAft>
        <a:defRPr sz="3200">
          <a:solidFill>
            <a:schemeClr val="tx1"/>
          </a:solidFill>
          <a:latin typeface="Futura Hv" pitchFamily="34" charset="0"/>
        </a:defRPr>
      </a:lvl6pPr>
      <a:lvl7pPr marL="914400" algn="ctr" rtl="0" fontAlgn="base">
        <a:spcBef>
          <a:spcPct val="0"/>
        </a:spcBef>
        <a:spcAft>
          <a:spcPct val="0"/>
        </a:spcAft>
        <a:defRPr sz="3200">
          <a:solidFill>
            <a:schemeClr val="tx1"/>
          </a:solidFill>
          <a:latin typeface="Futura Hv" pitchFamily="34" charset="0"/>
        </a:defRPr>
      </a:lvl7pPr>
      <a:lvl8pPr marL="1371600" algn="ctr" rtl="0" fontAlgn="base">
        <a:spcBef>
          <a:spcPct val="0"/>
        </a:spcBef>
        <a:spcAft>
          <a:spcPct val="0"/>
        </a:spcAft>
        <a:defRPr sz="3200">
          <a:solidFill>
            <a:schemeClr val="tx1"/>
          </a:solidFill>
          <a:latin typeface="Futura Hv" pitchFamily="34" charset="0"/>
        </a:defRPr>
      </a:lvl8pPr>
      <a:lvl9pPr marL="1828800" algn="ctr" rtl="0" fontAlgn="base">
        <a:spcBef>
          <a:spcPct val="0"/>
        </a:spcBef>
        <a:spcAft>
          <a:spcPct val="0"/>
        </a:spcAft>
        <a:defRPr sz="3200">
          <a:solidFill>
            <a:schemeClr val="tx1"/>
          </a:solidFill>
          <a:latin typeface="Futura Hv"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1507"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DA8895-86AB-4CCA-A2CD-D2027AB3974A}" type="slidenum">
              <a:rPr lang="en-GB"/>
              <a:pPr/>
              <a:t>‹#›</a:t>
            </a:fld>
            <a:endParaRPr lang="en-GB"/>
          </a:p>
        </p:txBody>
      </p:sp>
      <p:pic>
        <p:nvPicPr>
          <p:cNvPr id="21512" name="Picture 8" descr="puzzle"/>
          <p:cNvPicPr>
            <a:picLocks noChangeAspect="1" noChangeArrowheads="1"/>
          </p:cNvPicPr>
          <p:nvPr/>
        </p:nvPicPr>
        <p:blipFill>
          <a:blip r:embed="rId14" cstate="print"/>
          <a:srcRect/>
          <a:stretch>
            <a:fillRect/>
          </a:stretch>
        </p:blipFill>
        <p:spPr bwMode="auto">
          <a:xfrm>
            <a:off x="719667" y="3068638"/>
            <a:ext cx="1892300" cy="2114550"/>
          </a:xfrm>
          <a:prstGeom prst="rect">
            <a:avLst/>
          </a:prstGeom>
          <a:noFill/>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Futura Hv" pitchFamily="34" charset="0"/>
        </a:defRPr>
      </a:lvl2pPr>
      <a:lvl3pPr algn="ctr" rtl="0" fontAlgn="base">
        <a:spcBef>
          <a:spcPct val="0"/>
        </a:spcBef>
        <a:spcAft>
          <a:spcPct val="0"/>
        </a:spcAft>
        <a:defRPr sz="3200">
          <a:solidFill>
            <a:schemeClr val="tx1"/>
          </a:solidFill>
          <a:latin typeface="Futura Hv" pitchFamily="34" charset="0"/>
        </a:defRPr>
      </a:lvl3pPr>
      <a:lvl4pPr algn="ctr" rtl="0" fontAlgn="base">
        <a:spcBef>
          <a:spcPct val="0"/>
        </a:spcBef>
        <a:spcAft>
          <a:spcPct val="0"/>
        </a:spcAft>
        <a:defRPr sz="3200">
          <a:solidFill>
            <a:schemeClr val="tx1"/>
          </a:solidFill>
          <a:latin typeface="Futura Hv" pitchFamily="34" charset="0"/>
        </a:defRPr>
      </a:lvl4pPr>
      <a:lvl5pPr algn="ctr" rtl="0" fontAlgn="base">
        <a:spcBef>
          <a:spcPct val="0"/>
        </a:spcBef>
        <a:spcAft>
          <a:spcPct val="0"/>
        </a:spcAft>
        <a:defRPr sz="3200">
          <a:solidFill>
            <a:schemeClr val="tx1"/>
          </a:solidFill>
          <a:latin typeface="Futura Hv" pitchFamily="34" charset="0"/>
        </a:defRPr>
      </a:lvl5pPr>
      <a:lvl6pPr marL="457200" algn="ctr" rtl="0" fontAlgn="base">
        <a:spcBef>
          <a:spcPct val="0"/>
        </a:spcBef>
        <a:spcAft>
          <a:spcPct val="0"/>
        </a:spcAft>
        <a:defRPr sz="3200">
          <a:solidFill>
            <a:schemeClr val="tx1"/>
          </a:solidFill>
          <a:latin typeface="Futura Hv" pitchFamily="34" charset="0"/>
        </a:defRPr>
      </a:lvl6pPr>
      <a:lvl7pPr marL="914400" algn="ctr" rtl="0" fontAlgn="base">
        <a:spcBef>
          <a:spcPct val="0"/>
        </a:spcBef>
        <a:spcAft>
          <a:spcPct val="0"/>
        </a:spcAft>
        <a:defRPr sz="3200">
          <a:solidFill>
            <a:schemeClr val="tx1"/>
          </a:solidFill>
          <a:latin typeface="Futura Hv" pitchFamily="34" charset="0"/>
        </a:defRPr>
      </a:lvl7pPr>
      <a:lvl8pPr marL="1371600" algn="ctr" rtl="0" fontAlgn="base">
        <a:spcBef>
          <a:spcPct val="0"/>
        </a:spcBef>
        <a:spcAft>
          <a:spcPct val="0"/>
        </a:spcAft>
        <a:defRPr sz="3200">
          <a:solidFill>
            <a:schemeClr val="tx1"/>
          </a:solidFill>
          <a:latin typeface="Futura Hv" pitchFamily="34" charset="0"/>
        </a:defRPr>
      </a:lvl8pPr>
      <a:lvl9pPr marL="1828800" algn="ctr" rtl="0" fontAlgn="base">
        <a:spcBef>
          <a:spcPct val="0"/>
        </a:spcBef>
        <a:spcAft>
          <a:spcPct val="0"/>
        </a:spcAft>
        <a:defRPr sz="3200">
          <a:solidFill>
            <a:schemeClr val="tx1"/>
          </a:solidFill>
          <a:latin typeface="Futura Hv"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a:t>Mintacím szerkesztése</a:t>
            </a:r>
            <a:endParaRPr lang="en-GB"/>
          </a:p>
        </p:txBody>
      </p:sp>
      <p:sp>
        <p:nvSpPr>
          <p:cNvPr id="1027"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45AA78-75BC-4D38-A5A8-6306D7793058}" type="slidenum">
              <a:rPr lang="en-GB" smtClean="0"/>
              <a:pPr/>
              <a:t>‹#›</a:t>
            </a:fld>
            <a:endParaRPr lang="en-GB"/>
          </a:p>
        </p:txBody>
      </p:sp>
    </p:spTree>
    <p:extLst>
      <p:ext uri="{BB962C8B-B14F-4D97-AF65-F5344CB8AC3E}">
        <p14:creationId xmlns:p14="http://schemas.microsoft.com/office/powerpoint/2010/main" val="279813450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Futura Hv" pitchFamily="34" charset="0"/>
        </a:defRPr>
      </a:lvl2pPr>
      <a:lvl3pPr algn="ctr" rtl="0" eaLnBrk="1" fontAlgn="base" hangingPunct="1">
        <a:spcBef>
          <a:spcPct val="0"/>
        </a:spcBef>
        <a:spcAft>
          <a:spcPct val="0"/>
        </a:spcAft>
        <a:defRPr sz="3200">
          <a:solidFill>
            <a:schemeClr val="tx1"/>
          </a:solidFill>
          <a:latin typeface="Futura Hv" pitchFamily="34" charset="0"/>
        </a:defRPr>
      </a:lvl3pPr>
      <a:lvl4pPr algn="ctr" rtl="0" eaLnBrk="1" fontAlgn="base" hangingPunct="1">
        <a:spcBef>
          <a:spcPct val="0"/>
        </a:spcBef>
        <a:spcAft>
          <a:spcPct val="0"/>
        </a:spcAft>
        <a:defRPr sz="3200">
          <a:solidFill>
            <a:schemeClr val="tx1"/>
          </a:solidFill>
          <a:latin typeface="Futura Hv" pitchFamily="34" charset="0"/>
        </a:defRPr>
      </a:lvl4pPr>
      <a:lvl5pPr algn="ctr" rtl="0" eaLnBrk="1" fontAlgn="base" hangingPunct="1">
        <a:spcBef>
          <a:spcPct val="0"/>
        </a:spcBef>
        <a:spcAft>
          <a:spcPct val="0"/>
        </a:spcAft>
        <a:defRPr sz="3200">
          <a:solidFill>
            <a:schemeClr val="tx1"/>
          </a:solidFill>
          <a:latin typeface="Futura Hv" pitchFamily="34" charset="0"/>
        </a:defRPr>
      </a:lvl5pPr>
      <a:lvl6pPr marL="457200" algn="ctr" rtl="0" eaLnBrk="1" fontAlgn="base" hangingPunct="1">
        <a:spcBef>
          <a:spcPct val="0"/>
        </a:spcBef>
        <a:spcAft>
          <a:spcPct val="0"/>
        </a:spcAft>
        <a:defRPr sz="3200">
          <a:solidFill>
            <a:schemeClr val="tx1"/>
          </a:solidFill>
          <a:latin typeface="Futura Hv" pitchFamily="34" charset="0"/>
        </a:defRPr>
      </a:lvl6pPr>
      <a:lvl7pPr marL="914400" algn="ctr" rtl="0" eaLnBrk="1" fontAlgn="base" hangingPunct="1">
        <a:spcBef>
          <a:spcPct val="0"/>
        </a:spcBef>
        <a:spcAft>
          <a:spcPct val="0"/>
        </a:spcAft>
        <a:defRPr sz="3200">
          <a:solidFill>
            <a:schemeClr val="tx1"/>
          </a:solidFill>
          <a:latin typeface="Futura Hv" pitchFamily="34" charset="0"/>
        </a:defRPr>
      </a:lvl7pPr>
      <a:lvl8pPr marL="1371600" algn="ctr" rtl="0" eaLnBrk="1" fontAlgn="base" hangingPunct="1">
        <a:spcBef>
          <a:spcPct val="0"/>
        </a:spcBef>
        <a:spcAft>
          <a:spcPct val="0"/>
        </a:spcAft>
        <a:defRPr sz="3200">
          <a:solidFill>
            <a:schemeClr val="tx1"/>
          </a:solidFill>
          <a:latin typeface="Futura Hv" pitchFamily="34" charset="0"/>
        </a:defRPr>
      </a:lvl8pPr>
      <a:lvl9pPr marL="1828800" algn="ctr" rtl="0" eaLnBrk="1" fontAlgn="base" hangingPunct="1">
        <a:spcBef>
          <a:spcPct val="0"/>
        </a:spcBef>
        <a:spcAft>
          <a:spcPct val="0"/>
        </a:spcAft>
        <a:defRPr sz="3200">
          <a:solidFill>
            <a:schemeClr val="tx1"/>
          </a:solidFill>
          <a:latin typeface="Futura Hv"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19667" y="1412876"/>
            <a:ext cx="108775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a:t>Mintacím szerkesztése</a:t>
            </a:r>
            <a:endParaRPr lang="en-GB"/>
          </a:p>
        </p:txBody>
      </p:sp>
      <p:sp>
        <p:nvSpPr>
          <p:cNvPr id="19459" name="Rectangle 3"/>
          <p:cNvSpPr>
            <a:spLocks noGrp="1" noChangeArrowheads="1"/>
          </p:cNvSpPr>
          <p:nvPr>
            <p:ph type="body" idx="1"/>
          </p:nvPr>
        </p:nvSpPr>
        <p:spPr bwMode="auto">
          <a:xfrm>
            <a:off x="719667" y="2492375"/>
            <a:ext cx="108627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194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94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94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45AA78-75BC-4D38-A5A8-6306D7793058}" type="slidenum">
              <a:rPr lang="en-GB"/>
              <a:pPr/>
              <a:t>‹#›</a:t>
            </a:fld>
            <a:endParaRPr lang="en-GB"/>
          </a:p>
        </p:txBody>
      </p:sp>
    </p:spTree>
    <p:extLst>
      <p:ext uri="{BB962C8B-B14F-4D97-AF65-F5344CB8AC3E}">
        <p14:creationId xmlns:p14="http://schemas.microsoft.com/office/powerpoint/2010/main" val="17177958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Futura Hv" pitchFamily="34" charset="0"/>
        </a:defRPr>
      </a:lvl2pPr>
      <a:lvl3pPr algn="ctr" rtl="0" eaLnBrk="1" fontAlgn="base" hangingPunct="1">
        <a:spcBef>
          <a:spcPct val="0"/>
        </a:spcBef>
        <a:spcAft>
          <a:spcPct val="0"/>
        </a:spcAft>
        <a:defRPr sz="3200">
          <a:solidFill>
            <a:schemeClr val="tx1"/>
          </a:solidFill>
          <a:latin typeface="Futura Hv" pitchFamily="34" charset="0"/>
        </a:defRPr>
      </a:lvl3pPr>
      <a:lvl4pPr algn="ctr" rtl="0" eaLnBrk="1" fontAlgn="base" hangingPunct="1">
        <a:spcBef>
          <a:spcPct val="0"/>
        </a:spcBef>
        <a:spcAft>
          <a:spcPct val="0"/>
        </a:spcAft>
        <a:defRPr sz="3200">
          <a:solidFill>
            <a:schemeClr val="tx1"/>
          </a:solidFill>
          <a:latin typeface="Futura Hv" pitchFamily="34" charset="0"/>
        </a:defRPr>
      </a:lvl4pPr>
      <a:lvl5pPr algn="ctr" rtl="0" eaLnBrk="1" fontAlgn="base" hangingPunct="1">
        <a:spcBef>
          <a:spcPct val="0"/>
        </a:spcBef>
        <a:spcAft>
          <a:spcPct val="0"/>
        </a:spcAft>
        <a:defRPr sz="3200">
          <a:solidFill>
            <a:schemeClr val="tx1"/>
          </a:solidFill>
          <a:latin typeface="Futura Hv" pitchFamily="34" charset="0"/>
        </a:defRPr>
      </a:lvl5pPr>
      <a:lvl6pPr marL="457200" algn="ctr" rtl="0" eaLnBrk="1" fontAlgn="base" hangingPunct="1">
        <a:spcBef>
          <a:spcPct val="0"/>
        </a:spcBef>
        <a:spcAft>
          <a:spcPct val="0"/>
        </a:spcAft>
        <a:defRPr sz="3200">
          <a:solidFill>
            <a:schemeClr val="tx1"/>
          </a:solidFill>
          <a:latin typeface="Futura Hv" pitchFamily="34" charset="0"/>
        </a:defRPr>
      </a:lvl6pPr>
      <a:lvl7pPr marL="914400" algn="ctr" rtl="0" eaLnBrk="1" fontAlgn="base" hangingPunct="1">
        <a:spcBef>
          <a:spcPct val="0"/>
        </a:spcBef>
        <a:spcAft>
          <a:spcPct val="0"/>
        </a:spcAft>
        <a:defRPr sz="3200">
          <a:solidFill>
            <a:schemeClr val="tx1"/>
          </a:solidFill>
          <a:latin typeface="Futura Hv" pitchFamily="34" charset="0"/>
        </a:defRPr>
      </a:lvl7pPr>
      <a:lvl8pPr marL="1371600" algn="ctr" rtl="0" eaLnBrk="1" fontAlgn="base" hangingPunct="1">
        <a:spcBef>
          <a:spcPct val="0"/>
        </a:spcBef>
        <a:spcAft>
          <a:spcPct val="0"/>
        </a:spcAft>
        <a:defRPr sz="3200">
          <a:solidFill>
            <a:schemeClr val="tx1"/>
          </a:solidFill>
          <a:latin typeface="Futura Hv" pitchFamily="34" charset="0"/>
        </a:defRPr>
      </a:lvl8pPr>
      <a:lvl9pPr marL="1828800" algn="ctr" rtl="0" eaLnBrk="1" fontAlgn="base" hangingPunct="1">
        <a:spcBef>
          <a:spcPct val="0"/>
        </a:spcBef>
        <a:spcAft>
          <a:spcPct val="0"/>
        </a:spcAft>
        <a:defRPr sz="3200">
          <a:solidFill>
            <a:schemeClr val="tx1"/>
          </a:solidFill>
          <a:latin typeface="Futura Hv"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a:t>Mintacím szerkesztése</a:t>
            </a:r>
            <a:endParaRPr lang="en-GB"/>
          </a:p>
        </p:txBody>
      </p:sp>
      <p:sp>
        <p:nvSpPr>
          <p:cNvPr id="4099"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AF4D3A-6703-4351-B851-93D6A17C4444}" type="slidenum">
              <a:rPr lang="en-GB"/>
              <a:pPr/>
              <a:t>‹#›</a:t>
            </a:fld>
            <a:endParaRPr lang="en-GB"/>
          </a:p>
        </p:txBody>
      </p:sp>
      <p:pic>
        <p:nvPicPr>
          <p:cNvPr id="4103" name="Picture 7" descr="clock"/>
          <p:cNvPicPr>
            <a:picLocks noChangeAspect="1" noChangeArrowheads="1"/>
          </p:cNvPicPr>
          <p:nvPr/>
        </p:nvPicPr>
        <p:blipFill>
          <a:blip r:embed="rId14" cstate="print"/>
          <a:srcRect/>
          <a:stretch>
            <a:fillRect/>
          </a:stretch>
        </p:blipFill>
        <p:spPr bwMode="auto">
          <a:xfrm>
            <a:off x="527051" y="2852738"/>
            <a:ext cx="2311400" cy="2600325"/>
          </a:xfrm>
          <a:prstGeom prst="rect">
            <a:avLst/>
          </a:prstGeom>
          <a:noFill/>
        </p:spPr>
      </p:pic>
    </p:spTree>
    <p:extLst>
      <p:ext uri="{BB962C8B-B14F-4D97-AF65-F5344CB8AC3E}">
        <p14:creationId xmlns:p14="http://schemas.microsoft.com/office/powerpoint/2010/main" val="222060143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Futura Hv" pitchFamily="34" charset="0"/>
        </a:defRPr>
      </a:lvl2pPr>
      <a:lvl3pPr algn="ctr" rtl="0" eaLnBrk="1" fontAlgn="base" hangingPunct="1">
        <a:spcBef>
          <a:spcPct val="0"/>
        </a:spcBef>
        <a:spcAft>
          <a:spcPct val="0"/>
        </a:spcAft>
        <a:defRPr sz="3200">
          <a:solidFill>
            <a:schemeClr val="tx1"/>
          </a:solidFill>
          <a:latin typeface="Futura Hv" pitchFamily="34" charset="0"/>
        </a:defRPr>
      </a:lvl3pPr>
      <a:lvl4pPr algn="ctr" rtl="0" eaLnBrk="1" fontAlgn="base" hangingPunct="1">
        <a:spcBef>
          <a:spcPct val="0"/>
        </a:spcBef>
        <a:spcAft>
          <a:spcPct val="0"/>
        </a:spcAft>
        <a:defRPr sz="3200">
          <a:solidFill>
            <a:schemeClr val="tx1"/>
          </a:solidFill>
          <a:latin typeface="Futura Hv" pitchFamily="34" charset="0"/>
        </a:defRPr>
      </a:lvl4pPr>
      <a:lvl5pPr algn="ctr" rtl="0" eaLnBrk="1" fontAlgn="base" hangingPunct="1">
        <a:spcBef>
          <a:spcPct val="0"/>
        </a:spcBef>
        <a:spcAft>
          <a:spcPct val="0"/>
        </a:spcAft>
        <a:defRPr sz="3200">
          <a:solidFill>
            <a:schemeClr val="tx1"/>
          </a:solidFill>
          <a:latin typeface="Futura Hv" pitchFamily="34" charset="0"/>
        </a:defRPr>
      </a:lvl5pPr>
      <a:lvl6pPr marL="457200" algn="ctr" rtl="0" eaLnBrk="1" fontAlgn="base" hangingPunct="1">
        <a:spcBef>
          <a:spcPct val="0"/>
        </a:spcBef>
        <a:spcAft>
          <a:spcPct val="0"/>
        </a:spcAft>
        <a:defRPr sz="3200">
          <a:solidFill>
            <a:schemeClr val="tx1"/>
          </a:solidFill>
          <a:latin typeface="Futura Hv" pitchFamily="34" charset="0"/>
        </a:defRPr>
      </a:lvl6pPr>
      <a:lvl7pPr marL="914400" algn="ctr" rtl="0" eaLnBrk="1" fontAlgn="base" hangingPunct="1">
        <a:spcBef>
          <a:spcPct val="0"/>
        </a:spcBef>
        <a:spcAft>
          <a:spcPct val="0"/>
        </a:spcAft>
        <a:defRPr sz="3200">
          <a:solidFill>
            <a:schemeClr val="tx1"/>
          </a:solidFill>
          <a:latin typeface="Futura Hv" pitchFamily="34" charset="0"/>
        </a:defRPr>
      </a:lvl7pPr>
      <a:lvl8pPr marL="1371600" algn="ctr" rtl="0" eaLnBrk="1" fontAlgn="base" hangingPunct="1">
        <a:spcBef>
          <a:spcPct val="0"/>
        </a:spcBef>
        <a:spcAft>
          <a:spcPct val="0"/>
        </a:spcAft>
        <a:defRPr sz="3200">
          <a:solidFill>
            <a:schemeClr val="tx1"/>
          </a:solidFill>
          <a:latin typeface="Futura Hv" pitchFamily="34" charset="0"/>
        </a:defRPr>
      </a:lvl8pPr>
      <a:lvl9pPr marL="1828800" algn="ctr" rtl="0" eaLnBrk="1" fontAlgn="base" hangingPunct="1">
        <a:spcBef>
          <a:spcPct val="0"/>
        </a:spcBef>
        <a:spcAft>
          <a:spcPct val="0"/>
        </a:spcAft>
        <a:defRPr sz="3200">
          <a:solidFill>
            <a:schemeClr val="tx1"/>
          </a:solidFill>
          <a:latin typeface="Futura Hv"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119967" y="1412876"/>
            <a:ext cx="8477251"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a:t>Mintacím szerkesztése</a:t>
            </a:r>
            <a:endParaRPr lang="en-GB"/>
          </a:p>
        </p:txBody>
      </p:sp>
      <p:sp>
        <p:nvSpPr>
          <p:cNvPr id="5123" name="Rectangle 3"/>
          <p:cNvSpPr>
            <a:spLocks noGrp="1" noChangeArrowheads="1"/>
          </p:cNvSpPr>
          <p:nvPr>
            <p:ph type="body" idx="1"/>
          </p:nvPr>
        </p:nvSpPr>
        <p:spPr bwMode="auto">
          <a:xfrm>
            <a:off x="3119968" y="2492375"/>
            <a:ext cx="8462433" cy="3633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1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4EAD0F-F4BB-4CCF-AF65-DDD6297A729B}" type="slidenum">
              <a:rPr lang="en-GB"/>
              <a:pPr/>
              <a:t>‹#›</a:t>
            </a:fld>
            <a:endParaRPr lang="en-GB"/>
          </a:p>
        </p:txBody>
      </p:sp>
      <p:pic>
        <p:nvPicPr>
          <p:cNvPr id="5128" name="Picture 8" descr="group"/>
          <p:cNvPicPr>
            <a:picLocks noChangeAspect="1" noChangeArrowheads="1"/>
          </p:cNvPicPr>
          <p:nvPr/>
        </p:nvPicPr>
        <p:blipFill>
          <a:blip r:embed="rId14" cstate="print"/>
          <a:srcRect/>
          <a:stretch>
            <a:fillRect/>
          </a:stretch>
        </p:blipFill>
        <p:spPr bwMode="auto">
          <a:xfrm>
            <a:off x="624417" y="3141664"/>
            <a:ext cx="2006600" cy="1647825"/>
          </a:xfrm>
          <a:prstGeom prst="rect">
            <a:avLst/>
          </a:prstGeom>
          <a:noFill/>
        </p:spPr>
      </p:pic>
    </p:spTree>
    <p:extLst>
      <p:ext uri="{BB962C8B-B14F-4D97-AF65-F5344CB8AC3E}">
        <p14:creationId xmlns:p14="http://schemas.microsoft.com/office/powerpoint/2010/main" val="12737777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Futura Hv" pitchFamily="34" charset="0"/>
        </a:defRPr>
      </a:lvl2pPr>
      <a:lvl3pPr algn="ctr" rtl="0" eaLnBrk="1" fontAlgn="base" hangingPunct="1">
        <a:spcBef>
          <a:spcPct val="0"/>
        </a:spcBef>
        <a:spcAft>
          <a:spcPct val="0"/>
        </a:spcAft>
        <a:defRPr sz="3200">
          <a:solidFill>
            <a:schemeClr val="tx1"/>
          </a:solidFill>
          <a:latin typeface="Futura Hv" pitchFamily="34" charset="0"/>
        </a:defRPr>
      </a:lvl3pPr>
      <a:lvl4pPr algn="ctr" rtl="0" eaLnBrk="1" fontAlgn="base" hangingPunct="1">
        <a:spcBef>
          <a:spcPct val="0"/>
        </a:spcBef>
        <a:spcAft>
          <a:spcPct val="0"/>
        </a:spcAft>
        <a:defRPr sz="3200">
          <a:solidFill>
            <a:schemeClr val="tx1"/>
          </a:solidFill>
          <a:latin typeface="Futura Hv" pitchFamily="34" charset="0"/>
        </a:defRPr>
      </a:lvl4pPr>
      <a:lvl5pPr algn="ctr" rtl="0" eaLnBrk="1" fontAlgn="base" hangingPunct="1">
        <a:spcBef>
          <a:spcPct val="0"/>
        </a:spcBef>
        <a:spcAft>
          <a:spcPct val="0"/>
        </a:spcAft>
        <a:defRPr sz="3200">
          <a:solidFill>
            <a:schemeClr val="tx1"/>
          </a:solidFill>
          <a:latin typeface="Futura Hv" pitchFamily="34" charset="0"/>
        </a:defRPr>
      </a:lvl5pPr>
      <a:lvl6pPr marL="457200" algn="ctr" rtl="0" eaLnBrk="1" fontAlgn="base" hangingPunct="1">
        <a:spcBef>
          <a:spcPct val="0"/>
        </a:spcBef>
        <a:spcAft>
          <a:spcPct val="0"/>
        </a:spcAft>
        <a:defRPr sz="3200">
          <a:solidFill>
            <a:schemeClr val="tx1"/>
          </a:solidFill>
          <a:latin typeface="Futura Hv" pitchFamily="34" charset="0"/>
        </a:defRPr>
      </a:lvl6pPr>
      <a:lvl7pPr marL="914400" algn="ctr" rtl="0" eaLnBrk="1" fontAlgn="base" hangingPunct="1">
        <a:spcBef>
          <a:spcPct val="0"/>
        </a:spcBef>
        <a:spcAft>
          <a:spcPct val="0"/>
        </a:spcAft>
        <a:defRPr sz="3200">
          <a:solidFill>
            <a:schemeClr val="tx1"/>
          </a:solidFill>
          <a:latin typeface="Futura Hv" pitchFamily="34" charset="0"/>
        </a:defRPr>
      </a:lvl7pPr>
      <a:lvl8pPr marL="1371600" algn="ctr" rtl="0" eaLnBrk="1" fontAlgn="base" hangingPunct="1">
        <a:spcBef>
          <a:spcPct val="0"/>
        </a:spcBef>
        <a:spcAft>
          <a:spcPct val="0"/>
        </a:spcAft>
        <a:defRPr sz="3200">
          <a:solidFill>
            <a:schemeClr val="tx1"/>
          </a:solidFill>
          <a:latin typeface="Futura Hv" pitchFamily="34" charset="0"/>
        </a:defRPr>
      </a:lvl8pPr>
      <a:lvl9pPr marL="1828800" algn="ctr" rtl="0" eaLnBrk="1" fontAlgn="base" hangingPunct="1">
        <a:spcBef>
          <a:spcPct val="0"/>
        </a:spcBef>
        <a:spcAft>
          <a:spcPct val="0"/>
        </a:spcAft>
        <a:defRPr sz="3200">
          <a:solidFill>
            <a:schemeClr val="tx1"/>
          </a:solidFill>
          <a:latin typeface="Futura Hv"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BDF4F3-1EEE-440C-B191-B437F266E9A4}"/>
              </a:ext>
            </a:extLst>
          </p:cNvPr>
          <p:cNvPicPr>
            <a:picLocks noChangeAspect="1"/>
          </p:cNvPicPr>
          <p:nvPr/>
        </p:nvPicPr>
        <p:blipFill>
          <a:blip r:embed="rId2"/>
          <a:stretch>
            <a:fillRect/>
          </a:stretch>
        </p:blipFill>
        <p:spPr>
          <a:xfrm>
            <a:off x="4362179" y="3342215"/>
            <a:ext cx="5589271" cy="2837724"/>
          </a:xfrm>
          <a:prstGeom prst="rect">
            <a:avLst/>
          </a:prstGeom>
        </p:spPr>
      </p:pic>
      <p:sp>
        <p:nvSpPr>
          <p:cNvPr id="2" name="Cím 1">
            <a:extLst>
              <a:ext uri="{FF2B5EF4-FFF2-40B4-BE49-F238E27FC236}">
                <a16:creationId xmlns:a16="http://schemas.microsoft.com/office/drawing/2014/main" id="{00884738-CE12-4DC2-983C-C9B5BAF21384}"/>
              </a:ext>
            </a:extLst>
          </p:cNvPr>
          <p:cNvSpPr>
            <a:spLocks noGrp="1"/>
          </p:cNvSpPr>
          <p:nvPr>
            <p:ph type="ctrTitle"/>
          </p:nvPr>
        </p:nvSpPr>
        <p:spPr/>
        <p:txBody>
          <a:bodyPr/>
          <a:lstStyle/>
          <a:p>
            <a:r>
              <a:rPr lang="en-US" dirty="0"/>
              <a:t>Sharing and collaborating our way out of the storm</a:t>
            </a:r>
          </a:p>
        </p:txBody>
      </p:sp>
      <p:sp>
        <p:nvSpPr>
          <p:cNvPr id="3" name="Alcím 2">
            <a:extLst>
              <a:ext uri="{FF2B5EF4-FFF2-40B4-BE49-F238E27FC236}">
                <a16:creationId xmlns:a16="http://schemas.microsoft.com/office/drawing/2014/main" id="{A5A691C0-1364-4DD5-BE0F-E363458997E7}"/>
              </a:ext>
            </a:extLst>
          </p:cNvPr>
          <p:cNvSpPr>
            <a:spLocks noGrp="1"/>
          </p:cNvSpPr>
          <p:nvPr>
            <p:ph type="subTitle" idx="1"/>
          </p:nvPr>
        </p:nvSpPr>
        <p:spPr>
          <a:xfrm>
            <a:off x="1725930" y="3730835"/>
            <a:ext cx="3309257" cy="1752600"/>
          </a:xfrm>
        </p:spPr>
        <p:txBody>
          <a:bodyPr/>
          <a:lstStyle/>
          <a:p>
            <a:pPr algn="l"/>
            <a:r>
              <a:rPr lang="en-US" dirty="0"/>
              <a:t>Stephen Downes</a:t>
            </a:r>
          </a:p>
          <a:p>
            <a:pPr algn="l"/>
            <a:r>
              <a:rPr lang="en-US" dirty="0"/>
              <a:t>National Research Council Canada</a:t>
            </a:r>
          </a:p>
          <a:p>
            <a:pPr algn="l"/>
            <a:r>
              <a:rPr lang="en-US" dirty="0"/>
              <a:t>May 10, 2021</a:t>
            </a:r>
          </a:p>
        </p:txBody>
      </p:sp>
    </p:spTree>
    <p:extLst>
      <p:ext uri="{BB962C8B-B14F-4D97-AF65-F5344CB8AC3E}">
        <p14:creationId xmlns:p14="http://schemas.microsoft.com/office/powerpoint/2010/main" val="126726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4B9B-1D26-4983-A781-8E98749C4EB0}"/>
              </a:ext>
            </a:extLst>
          </p:cNvPr>
          <p:cNvSpPr>
            <a:spLocks noGrp="1"/>
          </p:cNvSpPr>
          <p:nvPr>
            <p:ph type="title"/>
          </p:nvPr>
        </p:nvSpPr>
        <p:spPr/>
        <p:txBody>
          <a:bodyPr/>
          <a:lstStyle/>
          <a:p>
            <a:r>
              <a:rPr lang="en-US" dirty="0"/>
              <a:t>People have diverse needs.</a:t>
            </a:r>
          </a:p>
        </p:txBody>
      </p:sp>
      <p:sp>
        <p:nvSpPr>
          <p:cNvPr id="3" name="Content Placeholder 2">
            <a:extLst>
              <a:ext uri="{FF2B5EF4-FFF2-40B4-BE49-F238E27FC236}">
                <a16:creationId xmlns:a16="http://schemas.microsoft.com/office/drawing/2014/main" id="{49FAC8D7-406E-4A67-8709-1C0E7460FCDA}"/>
              </a:ext>
            </a:extLst>
          </p:cNvPr>
          <p:cNvSpPr>
            <a:spLocks noGrp="1"/>
          </p:cNvSpPr>
          <p:nvPr>
            <p:ph idx="1"/>
          </p:nvPr>
        </p:nvSpPr>
        <p:spPr>
          <a:xfrm>
            <a:off x="5544456" y="2876204"/>
            <a:ext cx="6037943" cy="3249959"/>
          </a:xfrm>
        </p:spPr>
        <p:txBody>
          <a:bodyPr/>
          <a:lstStyle/>
          <a:p>
            <a:pPr marL="0" indent="0">
              <a:buNone/>
            </a:pPr>
            <a:r>
              <a:rPr lang="en-US" dirty="0"/>
              <a:t>They come from different cultures, speak different languages, and have different abilities. Before the pandemic we designed for the mainstream and hoped that the rest could adapt. But a lot of difficult issues surfaced as we tried to adapt, and we had to address built-in or systemic discrimination. We have to get past the idea that some people are ‘special needs’ and to adopt the attitude that </a:t>
            </a:r>
            <a:r>
              <a:rPr lang="en-US" i="1" dirty="0"/>
              <a:t>everyone</a:t>
            </a:r>
            <a:r>
              <a:rPr lang="en-US" dirty="0"/>
              <a:t> has special needs.</a:t>
            </a:r>
          </a:p>
          <a:p>
            <a:endParaRPr lang="en-US" dirty="0"/>
          </a:p>
        </p:txBody>
      </p:sp>
      <p:pic>
        <p:nvPicPr>
          <p:cNvPr id="4" name="Picture 3" descr="A group of people singing&#10;&#10;Description automatically generated with low confidence">
            <a:extLst>
              <a:ext uri="{FF2B5EF4-FFF2-40B4-BE49-F238E27FC236}">
                <a16:creationId xmlns:a16="http://schemas.microsoft.com/office/drawing/2014/main" id="{05C0CCAC-B117-4440-AB57-E5DBBF17FCB0}"/>
              </a:ext>
            </a:extLst>
          </p:cNvPr>
          <p:cNvPicPr>
            <a:picLocks noChangeAspect="1"/>
          </p:cNvPicPr>
          <p:nvPr/>
        </p:nvPicPr>
        <p:blipFill rotWithShape="1">
          <a:blip r:embed="rId2">
            <a:extLst>
              <a:ext uri="{28A0092B-C50C-407E-A947-70E740481C1C}">
                <a14:useLocalDpi xmlns:a14="http://schemas.microsoft.com/office/drawing/2010/main" val="0"/>
              </a:ext>
            </a:extLst>
          </a:blip>
          <a:srcRect l="2439"/>
          <a:stretch/>
        </p:blipFill>
        <p:spPr>
          <a:xfrm>
            <a:off x="366853" y="2977804"/>
            <a:ext cx="5039358" cy="2711796"/>
          </a:xfrm>
          <a:prstGeom prst="rect">
            <a:avLst/>
          </a:prstGeom>
        </p:spPr>
      </p:pic>
    </p:spTree>
    <p:extLst>
      <p:ext uri="{BB962C8B-B14F-4D97-AF65-F5344CB8AC3E}">
        <p14:creationId xmlns:p14="http://schemas.microsoft.com/office/powerpoint/2010/main" val="266833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4B9B-1D26-4983-A781-8E98749C4EB0}"/>
              </a:ext>
            </a:extLst>
          </p:cNvPr>
          <p:cNvSpPr>
            <a:spLocks noGrp="1"/>
          </p:cNvSpPr>
          <p:nvPr>
            <p:ph type="title"/>
          </p:nvPr>
        </p:nvSpPr>
        <p:spPr/>
        <p:txBody>
          <a:bodyPr/>
          <a:lstStyle/>
          <a:p>
            <a:r>
              <a:rPr lang="en-US" dirty="0"/>
              <a:t>Inequities harm learning.</a:t>
            </a:r>
          </a:p>
        </p:txBody>
      </p:sp>
      <p:sp>
        <p:nvSpPr>
          <p:cNvPr id="3" name="Content Placeholder 2">
            <a:extLst>
              <a:ext uri="{FF2B5EF4-FFF2-40B4-BE49-F238E27FC236}">
                <a16:creationId xmlns:a16="http://schemas.microsoft.com/office/drawing/2014/main" id="{49FAC8D7-406E-4A67-8709-1C0E7460FCDA}"/>
              </a:ext>
            </a:extLst>
          </p:cNvPr>
          <p:cNvSpPr>
            <a:spLocks noGrp="1"/>
          </p:cNvSpPr>
          <p:nvPr>
            <p:ph idx="1"/>
          </p:nvPr>
        </p:nvSpPr>
        <p:spPr>
          <a:xfrm>
            <a:off x="5660571" y="2876204"/>
            <a:ext cx="5921829" cy="3249959"/>
          </a:xfrm>
        </p:spPr>
        <p:txBody>
          <a:bodyPr/>
          <a:lstStyle/>
          <a:p>
            <a:pPr marL="0" indent="0">
              <a:buNone/>
            </a:pPr>
            <a:r>
              <a:rPr lang="en-US" dirty="0"/>
              <a:t>In many ways, coming together to learn at school mitigated some of the worst impacts of poverty and disability, because we could all access books, teachers and time to study at school. A lot of people depend on school for internet access and a good meal. A lot of this support disappeared when we went online. People in need just vanished. We need to solve this problem, and to keep solving it, even after the pandemic.</a:t>
            </a:r>
          </a:p>
          <a:p>
            <a:endParaRPr lang="en-US" dirty="0"/>
          </a:p>
        </p:txBody>
      </p:sp>
      <p:pic>
        <p:nvPicPr>
          <p:cNvPr id="4" name="Picture 3" descr="A group of people walking&#10;&#10;Description automatically generated with low confidence">
            <a:extLst>
              <a:ext uri="{FF2B5EF4-FFF2-40B4-BE49-F238E27FC236}">
                <a16:creationId xmlns:a16="http://schemas.microsoft.com/office/drawing/2014/main" id="{3549846C-3F5E-4B9C-9A2F-D61D52BB8167}"/>
              </a:ext>
            </a:extLst>
          </p:cNvPr>
          <p:cNvPicPr>
            <a:picLocks noChangeAspect="1"/>
          </p:cNvPicPr>
          <p:nvPr/>
        </p:nvPicPr>
        <p:blipFill rotWithShape="1">
          <a:blip r:embed="rId2">
            <a:extLst>
              <a:ext uri="{28A0092B-C50C-407E-A947-70E740481C1C}">
                <a14:useLocalDpi xmlns:a14="http://schemas.microsoft.com/office/drawing/2010/main" val="0"/>
              </a:ext>
            </a:extLst>
          </a:blip>
          <a:srcRect t="6819" r="-1" b="-1"/>
          <a:stretch/>
        </p:blipFill>
        <p:spPr>
          <a:xfrm>
            <a:off x="434295" y="2970033"/>
            <a:ext cx="5107744" cy="2748596"/>
          </a:xfrm>
          <a:prstGeom prst="rect">
            <a:avLst/>
          </a:prstGeom>
        </p:spPr>
      </p:pic>
    </p:spTree>
    <p:extLst>
      <p:ext uri="{BB962C8B-B14F-4D97-AF65-F5344CB8AC3E}">
        <p14:creationId xmlns:p14="http://schemas.microsoft.com/office/powerpoint/2010/main" val="409967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nk and while cat, indoor, wood ceiling, author behind cat&#10;">
            <a:extLst>
              <a:ext uri="{FF2B5EF4-FFF2-40B4-BE49-F238E27FC236}">
                <a16:creationId xmlns:a16="http://schemas.microsoft.com/office/drawing/2014/main" id="{8395F7B5-7D68-4C23-9B1C-6CDC07295F08}"/>
              </a:ext>
            </a:extLst>
          </p:cNvPr>
          <p:cNvPicPr>
            <a:picLocks noChangeAspect="1"/>
          </p:cNvPicPr>
          <p:nvPr/>
        </p:nvPicPr>
        <p:blipFill rotWithShape="1">
          <a:blip r:embed="rId3">
            <a:extLst>
              <a:ext uri="{28A0092B-C50C-407E-A947-70E740481C1C}">
                <a14:useLocalDpi xmlns:a14="http://schemas.microsoft.com/office/drawing/2010/main" val="0"/>
              </a:ext>
            </a:extLst>
          </a:blip>
          <a:srcRect t="13101" r="-1" b="-1"/>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4" name="TextBox 3">
            <a:extLst>
              <a:ext uri="{FF2B5EF4-FFF2-40B4-BE49-F238E27FC236}">
                <a16:creationId xmlns:a16="http://schemas.microsoft.com/office/drawing/2014/main" id="{A53236E0-4C4E-46E6-8319-D65482AF1E00}"/>
              </a:ext>
            </a:extLst>
          </p:cNvPr>
          <p:cNvSpPr txBox="1"/>
          <p:nvPr/>
        </p:nvSpPr>
        <p:spPr>
          <a:xfrm>
            <a:off x="108676" y="1655354"/>
            <a:ext cx="2588804" cy="646331"/>
          </a:xfrm>
          <a:prstGeom prst="rect">
            <a:avLst/>
          </a:prstGeom>
          <a:noFill/>
        </p:spPr>
        <p:txBody>
          <a:bodyPr wrap="square" rtlCol="0">
            <a:spAutoFit/>
          </a:bodyPr>
          <a:lstStyle/>
          <a:p>
            <a:r>
              <a:rPr lang="en-US" dirty="0"/>
              <a:t>Stephen Downes                                      https://www.downes.ca</a:t>
            </a:r>
          </a:p>
        </p:txBody>
      </p:sp>
    </p:spTree>
    <p:extLst>
      <p:ext uri="{BB962C8B-B14F-4D97-AF65-F5344CB8AC3E}">
        <p14:creationId xmlns:p14="http://schemas.microsoft.com/office/powerpoint/2010/main" val="119551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263C-A7D2-4775-A901-DEDBF1D61117}"/>
              </a:ext>
            </a:extLst>
          </p:cNvPr>
          <p:cNvSpPr>
            <a:spLocks noGrp="1"/>
          </p:cNvSpPr>
          <p:nvPr>
            <p:ph type="title"/>
          </p:nvPr>
        </p:nvSpPr>
        <p:spPr/>
        <p:txBody>
          <a:bodyPr/>
          <a:lstStyle/>
          <a:p>
            <a:r>
              <a:rPr lang="en-US" dirty="0"/>
              <a:t>Any change will be hard at first. </a:t>
            </a:r>
          </a:p>
        </p:txBody>
      </p:sp>
      <p:sp>
        <p:nvSpPr>
          <p:cNvPr id="3" name="Content Placeholder 2">
            <a:extLst>
              <a:ext uri="{FF2B5EF4-FFF2-40B4-BE49-F238E27FC236}">
                <a16:creationId xmlns:a16="http://schemas.microsoft.com/office/drawing/2014/main" id="{9F5BE75E-DAC4-4136-A4C0-8556574B2417}"/>
              </a:ext>
            </a:extLst>
          </p:cNvPr>
          <p:cNvSpPr>
            <a:spLocks noGrp="1"/>
          </p:cNvSpPr>
          <p:nvPr>
            <p:ph idx="1"/>
          </p:nvPr>
        </p:nvSpPr>
        <p:spPr>
          <a:xfrm>
            <a:off x="5760720" y="2876204"/>
            <a:ext cx="5821680" cy="3249959"/>
          </a:xfrm>
        </p:spPr>
        <p:txBody>
          <a:bodyPr/>
          <a:lstStyle/>
          <a:p>
            <a:pPr marL="0" indent="0">
              <a:buNone/>
            </a:pPr>
            <a:r>
              <a:rPr lang="en-US" dirty="0"/>
              <a:t>It’s hard to jump right into remote learning. It takes time to get comfortable with new technology and new ways of doing things. And it will be hard to jump back into the new classroom environment. So we can’t directly compare the new thing with the old thing. We need to give ourselves some time to get used to it and for people to get good at it.</a:t>
            </a:r>
          </a:p>
          <a:p>
            <a:pPr marL="0"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A4592D84-063E-45D7-A849-4BFCFBA38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9" y="2993570"/>
            <a:ext cx="5408801" cy="2785533"/>
          </a:xfrm>
          <a:prstGeom prst="rect">
            <a:avLst/>
          </a:prstGeom>
        </p:spPr>
      </p:pic>
    </p:spTree>
    <p:extLst>
      <p:ext uri="{BB962C8B-B14F-4D97-AF65-F5344CB8AC3E}">
        <p14:creationId xmlns:p14="http://schemas.microsoft.com/office/powerpoint/2010/main" val="134484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263C-A7D2-4775-A901-DEDBF1D61117}"/>
              </a:ext>
            </a:extLst>
          </p:cNvPr>
          <p:cNvSpPr>
            <a:spLocks noGrp="1"/>
          </p:cNvSpPr>
          <p:nvPr>
            <p:ph type="title"/>
          </p:nvPr>
        </p:nvSpPr>
        <p:spPr/>
        <p:txBody>
          <a:bodyPr/>
          <a:lstStyle/>
          <a:p>
            <a:r>
              <a:rPr lang="en-US" dirty="0"/>
              <a:t>Sharing</a:t>
            </a:r>
          </a:p>
        </p:txBody>
      </p:sp>
      <p:pic>
        <p:nvPicPr>
          <p:cNvPr id="11" name="Content Placeholder 10">
            <a:extLst>
              <a:ext uri="{FF2B5EF4-FFF2-40B4-BE49-F238E27FC236}">
                <a16:creationId xmlns:a16="http://schemas.microsoft.com/office/drawing/2014/main" id="{126AE183-025B-4003-84E0-4DEAA6EF036E}"/>
              </a:ext>
            </a:extLst>
          </p:cNvPr>
          <p:cNvPicPr>
            <a:picLocks noGrp="1" noChangeAspect="1"/>
          </p:cNvPicPr>
          <p:nvPr>
            <p:ph idx="1"/>
          </p:nvPr>
        </p:nvPicPr>
        <p:blipFill>
          <a:blip r:embed="rId2"/>
          <a:stretch>
            <a:fillRect/>
          </a:stretch>
        </p:blipFill>
        <p:spPr>
          <a:xfrm>
            <a:off x="2279763" y="2556721"/>
            <a:ext cx="8488081" cy="3945679"/>
          </a:xfrm>
        </p:spPr>
      </p:pic>
    </p:spTree>
    <p:extLst>
      <p:ext uri="{BB962C8B-B14F-4D97-AF65-F5344CB8AC3E}">
        <p14:creationId xmlns:p14="http://schemas.microsoft.com/office/powerpoint/2010/main" val="379670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263C-A7D2-4775-A901-DEDBF1D61117}"/>
              </a:ext>
            </a:extLst>
          </p:cNvPr>
          <p:cNvSpPr>
            <a:spLocks noGrp="1"/>
          </p:cNvSpPr>
          <p:nvPr>
            <p:ph type="title"/>
          </p:nvPr>
        </p:nvSpPr>
        <p:spPr/>
        <p:txBody>
          <a:bodyPr/>
          <a:lstStyle/>
          <a:p>
            <a:r>
              <a:rPr lang="en-US" dirty="0"/>
              <a:t>Open media plays a key role</a:t>
            </a:r>
          </a:p>
        </p:txBody>
      </p:sp>
      <p:sp>
        <p:nvSpPr>
          <p:cNvPr id="3" name="Content Placeholder 2">
            <a:extLst>
              <a:ext uri="{FF2B5EF4-FFF2-40B4-BE49-F238E27FC236}">
                <a16:creationId xmlns:a16="http://schemas.microsoft.com/office/drawing/2014/main" id="{9F5BE75E-DAC4-4136-A4C0-8556574B2417}"/>
              </a:ext>
            </a:extLst>
          </p:cNvPr>
          <p:cNvSpPr>
            <a:spLocks noGrp="1"/>
          </p:cNvSpPr>
          <p:nvPr>
            <p:ph idx="1"/>
          </p:nvPr>
        </p:nvSpPr>
        <p:spPr>
          <a:xfrm>
            <a:off x="5776686" y="2876204"/>
            <a:ext cx="5805714" cy="3249959"/>
          </a:xfrm>
        </p:spPr>
        <p:txBody>
          <a:bodyPr/>
          <a:lstStyle/>
          <a:p>
            <a:pPr marL="0" indent="0">
              <a:buNone/>
            </a:pPr>
            <a:r>
              <a:rPr lang="en-US" dirty="0"/>
              <a:t>It’s not simply about saving money. We can’t learn – we can’t even communicate – without open media. We need an alphabet, we need words, we need data – and these need to be available for any of us to use without worrying about who owns it or how much it costs. That’s why we needed Zoom, and that’s why open textbooks became so essential.</a:t>
            </a:r>
          </a:p>
          <a:p>
            <a:endParaRPr lang="en-US" dirty="0"/>
          </a:p>
        </p:txBody>
      </p:sp>
      <p:pic>
        <p:nvPicPr>
          <p:cNvPr id="4" name="Picture 3" descr="A picture containing text, computer, display&#10;&#10;Description automatically generated">
            <a:extLst>
              <a:ext uri="{FF2B5EF4-FFF2-40B4-BE49-F238E27FC236}">
                <a16:creationId xmlns:a16="http://schemas.microsoft.com/office/drawing/2014/main" id="{3DCBC5CB-5D76-408D-AD34-173CD7C1D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53" y="3056684"/>
            <a:ext cx="5176120" cy="2888997"/>
          </a:xfrm>
          <a:prstGeom prst="rect">
            <a:avLst/>
          </a:prstGeom>
        </p:spPr>
      </p:pic>
    </p:spTree>
    <p:extLst>
      <p:ext uri="{BB962C8B-B14F-4D97-AF65-F5344CB8AC3E}">
        <p14:creationId xmlns:p14="http://schemas.microsoft.com/office/powerpoint/2010/main" val="213808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4B9B-1D26-4983-A781-8E98749C4EB0}"/>
              </a:ext>
            </a:extLst>
          </p:cNvPr>
          <p:cNvSpPr>
            <a:spLocks noGrp="1"/>
          </p:cNvSpPr>
          <p:nvPr>
            <p:ph type="title"/>
          </p:nvPr>
        </p:nvSpPr>
        <p:spPr/>
        <p:txBody>
          <a:bodyPr/>
          <a:lstStyle/>
          <a:p>
            <a:r>
              <a:rPr lang="en-US" dirty="0"/>
              <a:t>Learning is Social</a:t>
            </a:r>
          </a:p>
        </p:txBody>
      </p:sp>
      <p:sp>
        <p:nvSpPr>
          <p:cNvPr id="3" name="Content Placeholder 2">
            <a:extLst>
              <a:ext uri="{FF2B5EF4-FFF2-40B4-BE49-F238E27FC236}">
                <a16:creationId xmlns:a16="http://schemas.microsoft.com/office/drawing/2014/main" id="{49FAC8D7-406E-4A67-8709-1C0E7460FCDA}"/>
              </a:ext>
            </a:extLst>
          </p:cNvPr>
          <p:cNvSpPr>
            <a:spLocks noGrp="1"/>
          </p:cNvSpPr>
          <p:nvPr>
            <p:ph idx="1"/>
          </p:nvPr>
        </p:nvSpPr>
        <p:spPr>
          <a:xfrm>
            <a:off x="4905829" y="2876204"/>
            <a:ext cx="6676571" cy="3249959"/>
          </a:xfrm>
        </p:spPr>
        <p:txBody>
          <a:bodyPr/>
          <a:lstStyle/>
          <a:p>
            <a:pPr marL="0" indent="0">
              <a:buNone/>
            </a:pPr>
            <a:r>
              <a:rPr lang="en-US" dirty="0"/>
              <a:t>Of course, we knew that already, but being apart underlined the idea that some of the important </a:t>
            </a:r>
            <a:r>
              <a:rPr lang="en-US" i="1" dirty="0"/>
              <a:t>outcomes</a:t>
            </a:r>
            <a:r>
              <a:rPr lang="en-US" dirty="0"/>
              <a:t> of learning are social. Like wearing masks and social distancing and beating the pandemic. We don’t just learn as individuals, we learn as a community. Learning isn’t just about remembering stuff, it’s about how we exchange ideas, conduct trade, and develop community networks with each other. </a:t>
            </a:r>
          </a:p>
          <a:p>
            <a:endParaRPr lang="en-US" dirty="0"/>
          </a:p>
        </p:txBody>
      </p:sp>
      <p:pic>
        <p:nvPicPr>
          <p:cNvPr id="4" name="Picture 3" descr="A picture containing background pattern&#10;&#10;Description automatically generated">
            <a:extLst>
              <a:ext uri="{FF2B5EF4-FFF2-40B4-BE49-F238E27FC236}">
                <a16:creationId xmlns:a16="http://schemas.microsoft.com/office/drawing/2014/main" id="{EA91F074-1A2A-4E70-9A35-A3905185D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2940610"/>
            <a:ext cx="4688115" cy="2508141"/>
          </a:xfrm>
          <a:prstGeom prst="rect">
            <a:avLst/>
          </a:prstGeom>
        </p:spPr>
      </p:pic>
    </p:spTree>
    <p:extLst>
      <p:ext uri="{BB962C8B-B14F-4D97-AF65-F5344CB8AC3E}">
        <p14:creationId xmlns:p14="http://schemas.microsoft.com/office/powerpoint/2010/main" val="361496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263C-A7D2-4775-A901-DEDBF1D61117}"/>
              </a:ext>
            </a:extLst>
          </p:cNvPr>
          <p:cNvSpPr>
            <a:spLocks noGrp="1"/>
          </p:cNvSpPr>
          <p:nvPr>
            <p:ph type="title"/>
          </p:nvPr>
        </p:nvSpPr>
        <p:spPr/>
        <p:txBody>
          <a:bodyPr/>
          <a:lstStyle/>
          <a:p>
            <a:r>
              <a:rPr lang="en-US" dirty="0"/>
              <a:t>Collaboration</a:t>
            </a:r>
          </a:p>
        </p:txBody>
      </p:sp>
      <p:pic>
        <p:nvPicPr>
          <p:cNvPr id="5" name="Content Placeholder 4">
            <a:extLst>
              <a:ext uri="{FF2B5EF4-FFF2-40B4-BE49-F238E27FC236}">
                <a16:creationId xmlns:a16="http://schemas.microsoft.com/office/drawing/2014/main" id="{84DEF3B6-C1C7-4075-8612-F899894631B2}"/>
              </a:ext>
            </a:extLst>
          </p:cNvPr>
          <p:cNvPicPr>
            <a:picLocks noGrp="1" noChangeAspect="1"/>
          </p:cNvPicPr>
          <p:nvPr>
            <p:ph idx="1"/>
          </p:nvPr>
        </p:nvPicPr>
        <p:blipFill>
          <a:blip r:embed="rId2"/>
          <a:stretch>
            <a:fillRect/>
          </a:stretch>
        </p:blipFill>
        <p:spPr>
          <a:xfrm>
            <a:off x="2181823" y="2612571"/>
            <a:ext cx="8173781" cy="3889829"/>
          </a:xfrm>
        </p:spPr>
      </p:pic>
    </p:spTree>
    <p:extLst>
      <p:ext uri="{BB962C8B-B14F-4D97-AF65-F5344CB8AC3E}">
        <p14:creationId xmlns:p14="http://schemas.microsoft.com/office/powerpoint/2010/main" val="250935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4B9B-1D26-4983-A781-8E98749C4EB0}"/>
              </a:ext>
            </a:extLst>
          </p:cNvPr>
          <p:cNvSpPr>
            <a:spLocks noGrp="1"/>
          </p:cNvSpPr>
          <p:nvPr>
            <p:ph type="title"/>
          </p:nvPr>
        </p:nvSpPr>
        <p:spPr/>
        <p:txBody>
          <a:bodyPr/>
          <a:lstStyle/>
          <a:p>
            <a:r>
              <a:rPr lang="en-US" dirty="0"/>
              <a:t>We Like Live Events</a:t>
            </a:r>
          </a:p>
        </p:txBody>
      </p:sp>
      <p:sp>
        <p:nvSpPr>
          <p:cNvPr id="3" name="Content Placeholder 2">
            <a:extLst>
              <a:ext uri="{FF2B5EF4-FFF2-40B4-BE49-F238E27FC236}">
                <a16:creationId xmlns:a16="http://schemas.microsoft.com/office/drawing/2014/main" id="{49FAC8D7-406E-4A67-8709-1C0E7460FCDA}"/>
              </a:ext>
            </a:extLst>
          </p:cNvPr>
          <p:cNvSpPr>
            <a:spLocks noGrp="1"/>
          </p:cNvSpPr>
          <p:nvPr>
            <p:ph idx="1"/>
          </p:nvPr>
        </p:nvSpPr>
        <p:spPr>
          <a:xfrm>
            <a:off x="5863771" y="2876204"/>
            <a:ext cx="5718629" cy="3249959"/>
          </a:xfrm>
        </p:spPr>
        <p:txBody>
          <a:bodyPr/>
          <a:lstStyle/>
          <a:p>
            <a:pPr marL="0" indent="0">
              <a:buNone/>
            </a:pPr>
            <a:r>
              <a:rPr lang="en-US" dirty="0"/>
              <a:t>Sure, not everything needs to be live – there’s a lot we can get from videos and simulations and other content. But live events draw us in and challenge us. When we don’t know what’s going to happen, we are engaged in planning and anticipation. And live events have us interacting, even if indirectly with the people in the scene. It’s what we call ‘presence’.</a:t>
            </a:r>
          </a:p>
          <a:p>
            <a:endParaRPr lang="en-US" dirty="0"/>
          </a:p>
        </p:txBody>
      </p:sp>
      <p:pic>
        <p:nvPicPr>
          <p:cNvPr id="4" name="Picture 3" descr="A picture containing text, person, computer, computer&#10;&#10;Description automatically generated">
            <a:extLst>
              <a:ext uri="{FF2B5EF4-FFF2-40B4-BE49-F238E27FC236}">
                <a16:creationId xmlns:a16="http://schemas.microsoft.com/office/drawing/2014/main" id="{B713F16D-E3B8-43A3-8BAD-803EA498E36E}"/>
              </a:ext>
            </a:extLst>
          </p:cNvPr>
          <p:cNvPicPr>
            <a:picLocks noChangeAspect="1"/>
          </p:cNvPicPr>
          <p:nvPr/>
        </p:nvPicPr>
        <p:blipFill rotWithShape="1">
          <a:blip r:embed="rId2">
            <a:extLst>
              <a:ext uri="{28A0092B-C50C-407E-A947-70E740481C1C}">
                <a14:useLocalDpi xmlns:a14="http://schemas.microsoft.com/office/drawing/2010/main" val="0"/>
              </a:ext>
            </a:extLst>
          </a:blip>
          <a:srcRect t="7370" r="1" b="16096"/>
          <a:stretch/>
        </p:blipFill>
        <p:spPr>
          <a:xfrm>
            <a:off x="569763" y="2999566"/>
            <a:ext cx="5294008" cy="2704547"/>
          </a:xfrm>
          <a:prstGeom prst="rect">
            <a:avLst/>
          </a:prstGeom>
        </p:spPr>
      </p:pic>
    </p:spTree>
    <p:extLst>
      <p:ext uri="{BB962C8B-B14F-4D97-AF65-F5344CB8AC3E}">
        <p14:creationId xmlns:p14="http://schemas.microsoft.com/office/powerpoint/2010/main" val="17645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4B9B-1D26-4983-A781-8E98749C4EB0}"/>
              </a:ext>
            </a:extLst>
          </p:cNvPr>
          <p:cNvSpPr>
            <a:spLocks noGrp="1"/>
          </p:cNvSpPr>
          <p:nvPr>
            <p:ph type="title"/>
          </p:nvPr>
        </p:nvSpPr>
        <p:spPr/>
        <p:txBody>
          <a:bodyPr/>
          <a:lstStyle/>
          <a:p>
            <a:r>
              <a:rPr lang="en-US" dirty="0"/>
              <a:t>It Takes a Community</a:t>
            </a:r>
          </a:p>
        </p:txBody>
      </p:sp>
      <p:sp>
        <p:nvSpPr>
          <p:cNvPr id="3" name="Content Placeholder 2">
            <a:extLst>
              <a:ext uri="{FF2B5EF4-FFF2-40B4-BE49-F238E27FC236}">
                <a16:creationId xmlns:a16="http://schemas.microsoft.com/office/drawing/2014/main" id="{49FAC8D7-406E-4A67-8709-1C0E7460FCDA}"/>
              </a:ext>
            </a:extLst>
          </p:cNvPr>
          <p:cNvSpPr>
            <a:spLocks noGrp="1"/>
          </p:cNvSpPr>
          <p:nvPr>
            <p:ph idx="1"/>
          </p:nvPr>
        </p:nvSpPr>
        <p:spPr>
          <a:xfrm>
            <a:off x="5254171" y="2876204"/>
            <a:ext cx="6328229" cy="32499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 already know teachers need buildings and facilities and support staff and computer networks and the rest. But now that they are working with advanced technology in both digital and in-person environments, they need to be constantly developing their skills, and they need a team supporting them. It’s like when we watch the news on television: we may see only the presenters on the screen, but we know there’s a team of people supporting them.</a:t>
            </a:r>
          </a:p>
          <a:p>
            <a:endParaRPr lang="en-US" dirty="0"/>
          </a:p>
        </p:txBody>
      </p:sp>
      <p:pic>
        <p:nvPicPr>
          <p:cNvPr id="4" name="Picture 3">
            <a:extLst>
              <a:ext uri="{FF2B5EF4-FFF2-40B4-BE49-F238E27FC236}">
                <a16:creationId xmlns:a16="http://schemas.microsoft.com/office/drawing/2014/main" id="{4B06D082-E78E-40A4-A5F5-B32EC988530F}"/>
              </a:ext>
            </a:extLst>
          </p:cNvPr>
          <p:cNvPicPr>
            <a:picLocks noChangeAspect="1"/>
          </p:cNvPicPr>
          <p:nvPr/>
        </p:nvPicPr>
        <p:blipFill rotWithShape="1">
          <a:blip r:embed="rId2"/>
          <a:srcRect r="-1" b="4333"/>
          <a:stretch/>
        </p:blipFill>
        <p:spPr>
          <a:xfrm>
            <a:off x="401338" y="3020121"/>
            <a:ext cx="4852833" cy="2611422"/>
          </a:xfrm>
          <a:prstGeom prst="rect">
            <a:avLst/>
          </a:prstGeom>
        </p:spPr>
      </p:pic>
    </p:spTree>
    <p:extLst>
      <p:ext uri="{BB962C8B-B14F-4D97-AF65-F5344CB8AC3E}">
        <p14:creationId xmlns:p14="http://schemas.microsoft.com/office/powerpoint/2010/main" val="278479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263C-A7D2-4775-A901-DEDBF1D61117}"/>
              </a:ext>
            </a:extLst>
          </p:cNvPr>
          <p:cNvSpPr>
            <a:spLocks noGrp="1"/>
          </p:cNvSpPr>
          <p:nvPr>
            <p:ph type="title"/>
          </p:nvPr>
        </p:nvSpPr>
        <p:spPr>
          <a:xfrm>
            <a:off x="719667" y="1792576"/>
            <a:ext cx="10877551" cy="1497013"/>
          </a:xfrm>
        </p:spPr>
        <p:txBody>
          <a:bodyPr/>
          <a:lstStyle/>
          <a:p>
            <a:r>
              <a:rPr lang="en-US" dirty="0"/>
              <a:t>Sharing + Collaboration</a:t>
            </a:r>
            <a:br>
              <a:rPr lang="en-US" dirty="0"/>
            </a:br>
            <a:r>
              <a:rPr lang="en-US" dirty="0"/>
              <a:t>= Open Community</a:t>
            </a:r>
          </a:p>
        </p:txBody>
      </p:sp>
      <p:pic>
        <p:nvPicPr>
          <p:cNvPr id="8" name="Content Placeholder 7">
            <a:extLst>
              <a:ext uri="{FF2B5EF4-FFF2-40B4-BE49-F238E27FC236}">
                <a16:creationId xmlns:a16="http://schemas.microsoft.com/office/drawing/2014/main" id="{6036B96F-E495-40F1-A57D-090E06214071}"/>
              </a:ext>
            </a:extLst>
          </p:cNvPr>
          <p:cNvPicPr>
            <a:picLocks noGrp="1" noChangeAspect="1"/>
          </p:cNvPicPr>
          <p:nvPr>
            <p:ph idx="1"/>
          </p:nvPr>
        </p:nvPicPr>
        <p:blipFill>
          <a:blip r:embed="rId2"/>
          <a:stretch>
            <a:fillRect/>
          </a:stretch>
        </p:blipFill>
        <p:spPr>
          <a:xfrm>
            <a:off x="2525766" y="3109465"/>
            <a:ext cx="7140468" cy="3465507"/>
          </a:xfrm>
        </p:spPr>
      </p:pic>
    </p:spTree>
    <p:extLst>
      <p:ext uri="{BB962C8B-B14F-4D97-AF65-F5344CB8AC3E}">
        <p14:creationId xmlns:p14="http://schemas.microsoft.com/office/powerpoint/2010/main" val="558388113"/>
      </p:ext>
    </p:extLst>
  </p:cSld>
  <p:clrMapOvr>
    <a:masterClrMapping/>
  </p:clrMapOvr>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079E7DCF-C7E8-4305-AB1B-683971A710C2}"/>
    </a:ext>
  </a:extLst>
</a:theme>
</file>

<file path=ppt/theme/theme10.xml><?xml version="1.0" encoding="utf-8"?>
<a:theme xmlns:a="http://schemas.openxmlformats.org/drawingml/2006/main" name="9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0A2E84C1-2FF5-4E53-9EFD-9519E750BC0B}"/>
    </a:ext>
  </a:extLst>
</a:theme>
</file>

<file path=ppt/theme/theme11.xml><?xml version="1.0" encoding="utf-8"?>
<a:theme xmlns:a="http://schemas.openxmlformats.org/drawingml/2006/main" name="10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084C9FE4-A84E-4FF2-9FF4-9D6775A6149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E866165B-5D12-4F70-8396-DF22C3A5960B}"/>
    </a:ext>
  </a:ext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D9FEC894-1D18-4F96-93F2-60702D2A10A7}"/>
    </a:ext>
  </a:extLst>
</a:theme>
</file>

<file path=ppt/theme/theme4.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0A2E84C1-2FF5-4E53-9EFD-9519E750BC0B}"/>
    </a:ext>
  </a:extLst>
</a:theme>
</file>

<file path=ppt/theme/theme5.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084C9FE4-A84E-4FF2-9FF4-9D6775A61491}"/>
    </a:ext>
  </a:extLst>
</a:theme>
</file>

<file path=ppt/theme/theme6.xml><?xml version="1.0" encoding="utf-8"?>
<a:theme xmlns:a="http://schemas.openxmlformats.org/drawingml/2006/main" name="OEW">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id="{1E8B33AF-09E6-4AF6-8595-D5A7B0100873}" vid="{D00A8D6E-60D5-47EE-9807-88144F212BD5}"/>
    </a:ext>
  </a:extLst>
</a:theme>
</file>

<file path=ppt/theme/theme7.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079E7DCF-C7E8-4305-AB1B-683971A710C2}"/>
    </a:ext>
  </a:extLst>
</a:theme>
</file>

<file path=ppt/theme/theme8.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E866165B-5D12-4F70-8396-DF22C3A5960B}"/>
    </a:ext>
  </a:extLst>
</a:theme>
</file>

<file path=ppt/theme/theme9.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Futura Hv"/>
        <a:ea typeface=""/>
        <a:cs typeface=""/>
      </a:majorFont>
      <a:minorFont>
        <a:latin typeface="Futura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EW EDEN presentation template" id="{7A10AD3C-4F92-46F0-9FE7-7D79A9864EF9}" vid="{D9FEC894-1D18-4F96-93F2-60702D2A10A7}"/>
    </a:ext>
  </a:extLst>
</a:theme>
</file>

<file path=docProps/app.xml><?xml version="1.0" encoding="utf-8"?>
<Properties xmlns="http://schemas.openxmlformats.org/officeDocument/2006/extended-properties" xmlns:vt="http://schemas.openxmlformats.org/officeDocument/2006/docPropsVTypes">
  <Template>Default Theme</Template>
  <TotalTime>363</TotalTime>
  <Words>613</Words>
  <Application>Microsoft Office PowerPoint</Application>
  <PresentationFormat>Widescreen</PresentationFormat>
  <Paragraphs>23</Paragraphs>
  <Slides>12</Slides>
  <Notes>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12</vt:i4>
      </vt:variant>
    </vt:vector>
  </HeadingPairs>
  <TitlesOfParts>
    <vt:vector size="27" baseType="lpstr">
      <vt:lpstr>Futura Hv</vt:lpstr>
      <vt:lpstr>Arial</vt:lpstr>
      <vt:lpstr>Futura Md</vt:lpstr>
      <vt:lpstr>Calibri</vt:lpstr>
      <vt:lpstr>3_Default Design</vt:lpstr>
      <vt:lpstr>1_Default Design</vt:lpstr>
      <vt:lpstr>2_Default Design</vt:lpstr>
      <vt:lpstr>4_Default Design</vt:lpstr>
      <vt:lpstr>5_Default Design</vt:lpstr>
      <vt:lpstr>OEW</vt:lpstr>
      <vt:lpstr>6_Default Design</vt:lpstr>
      <vt:lpstr>7_Default Design</vt:lpstr>
      <vt:lpstr>8_Default Design</vt:lpstr>
      <vt:lpstr>9_Default Design</vt:lpstr>
      <vt:lpstr>10_Default Design</vt:lpstr>
      <vt:lpstr>Sharing and collaborating our way out of the storm</vt:lpstr>
      <vt:lpstr>Any change will be hard at first. </vt:lpstr>
      <vt:lpstr>Sharing</vt:lpstr>
      <vt:lpstr>Open media plays a key role</vt:lpstr>
      <vt:lpstr>Learning is Social</vt:lpstr>
      <vt:lpstr>Collaboration</vt:lpstr>
      <vt:lpstr>We Like Live Events</vt:lpstr>
      <vt:lpstr>It Takes a Community</vt:lpstr>
      <vt:lpstr>Sharing + Collaboration = Open Community</vt:lpstr>
      <vt:lpstr>People have diverse needs.</vt:lpstr>
      <vt:lpstr>Inequities harm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Secretariat</dc:creator>
  <cp:lastModifiedBy>Stephen Downes</cp:lastModifiedBy>
  <cp:revision>21</cp:revision>
  <dcterms:created xsi:type="dcterms:W3CDTF">2020-03-26T14:50:27Z</dcterms:created>
  <dcterms:modified xsi:type="dcterms:W3CDTF">2021-05-09T21:52:43Z</dcterms:modified>
  <cp:version>1</cp:version>
</cp:coreProperties>
</file>