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2108D-FFE4-61C0-2278-C192ACC9F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38E6D3-1F74-4429-1E4E-4B8DABB81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F429E-85D9-9F3E-45BE-59B4FA84E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462B-6848-43D4-9901-E232A9215F41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B9C35-7495-FA3C-F554-DB7A929D8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92C99-6964-FB49-0EF0-39DE98C90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8A0F-6178-4635-912C-E4ECE451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3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C52E0-5221-20E9-9692-EE956FB12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B3F6D2-A3D0-79D8-C249-6A0DFEC26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02DFA-1768-5CC4-A290-C6CDEC971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462B-6848-43D4-9901-E232A9215F41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30218-E2B2-4B93-3EB8-B4BF514DE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DFE3F-81C8-F13C-7990-ECCF569B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8A0F-6178-4635-912C-E4ECE451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6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251373-E950-3A47-A34F-4B1D0922E3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D0FFB-5724-2DB9-420F-0DC2F0DAA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8C5FE-078D-84F1-1027-4376A9833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462B-6848-43D4-9901-E232A9215F41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CDD54-1E1C-5006-9390-76BD56344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4EA13-2AAD-D1BD-0D75-D75B3DB20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8A0F-6178-4635-912C-E4ECE451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2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2E0B1-A787-7788-F738-63EFBCE5C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94C4B-90AB-7C5B-7559-ECC6C62CC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94DB2-DA34-30B8-45B0-53477470D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462B-6848-43D4-9901-E232A9215F41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D30C7-4F9A-563A-6A1C-9A713B12D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BC3FC-0F01-D235-9F33-D3F5315B6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8A0F-6178-4635-912C-E4ECE451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16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06DA0-D034-28A6-CFD8-10C23BDB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89D15-C06A-2A26-4BDA-07B3180FD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0F648-F9ED-7EB3-4A8B-B747FC72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462B-6848-43D4-9901-E232A9215F41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E515B-1AAD-FF38-9377-CDF12194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2F2A3-E39D-F6F2-292C-25A74CD6E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8A0F-6178-4635-912C-E4ECE451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3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72F37-F2D0-C13D-BA28-7DA906AEE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27CF6-4CF7-E450-C6DB-772D774B1B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805C2D-193A-4275-DF63-3F5BB1967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7F537-8A91-20CD-78E9-C51BB647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462B-6848-43D4-9901-E232A9215F41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C90BA8-489F-93C9-7793-0BBE17CD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A19E4-1EC4-3FDF-3800-51EB61123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8A0F-6178-4635-912C-E4ECE451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0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CD60E-4994-6B33-DDE3-91121AC72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89C23-2793-9965-C1A2-05AD5BCC3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87C52-85D5-3F17-3D07-721B2AA98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B4473-644D-7A8F-757F-DFDD428BE9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7B3B9B-7CE7-1664-8EA2-E15AC79EEB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239DD6-F5FA-BC98-916E-77C79AB61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462B-6848-43D4-9901-E232A9215F41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DA921C-45BE-071B-52E3-1C203E34A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4C029B-D680-641A-BC5A-6184A7FC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8A0F-6178-4635-912C-E4ECE451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4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A244F-757C-DB99-4B3C-02B7B86AE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6147D9-7D9B-6BEF-8CDF-22988B88F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462B-6848-43D4-9901-E232A9215F41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AE9CAE-1B2C-1EF5-4DFF-ABC30FF84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6B0D9-A508-763A-5A96-912199BA6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8A0F-6178-4635-912C-E4ECE451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36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D53C62-7F1B-D2F9-5250-6CFE31864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462B-6848-43D4-9901-E232A9215F41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8F76B3-CDE6-135C-3AEB-D501690E9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87F0D-38D9-A1CF-5211-A38B1133F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8A0F-6178-4635-912C-E4ECE451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6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9C36A-8D35-C7A0-23E8-9B8895CEC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18B66-61AC-35AD-F717-B9AFC3E62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FC55D-1894-982A-5378-E385A0DB0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F33F17-5993-1D43-C61B-9F6FE250D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462B-6848-43D4-9901-E232A9215F41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E4587-AE88-58DF-756B-C683896AC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75131-F9A2-E108-D242-0931CECA4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8A0F-6178-4635-912C-E4ECE451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04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500-F24A-09B9-B7F9-4CBCAF3BA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D88200-5A44-3B1E-628D-DD98B2C8AB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E4045A-46F4-0FF4-837E-FA9D7D720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81D4FC-170A-76EC-825A-27D2DACF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462B-6848-43D4-9901-E232A9215F41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C43A0B-1429-96BD-E5ED-EB2EB20A8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AF9AA-69E0-BAA6-C885-D763F7DA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8A0F-6178-4635-912C-E4ECE451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9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B2C213-AADF-9715-9DB7-CB14BCA66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66A3D-8846-D0DF-9C96-047011033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A86CF-1E68-C1A0-6698-932B3FA6EE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462B-6848-43D4-9901-E232A9215F41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12034-D679-72FD-242D-7E4798E5D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0D5F3-B37A-1EEF-69D4-F591BB8AE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D8A0F-6178-4635-912C-E4ECE451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gora.democrat-horizon.eu/ub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tephen@downes.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extcloud.democrat-horizon.eu/settings/use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259FA7-8EBC-0894-9EEF-8775C9022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6" y="1170566"/>
            <a:ext cx="8186057" cy="40703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9D99BE-FE82-10ED-34B9-4730E5BEE043}"/>
              </a:ext>
            </a:extLst>
          </p:cNvPr>
          <p:cNvSpPr txBox="1"/>
          <p:nvPr/>
        </p:nvSpPr>
        <p:spPr>
          <a:xfrm>
            <a:off x="8663552" y="1170566"/>
            <a:ext cx="3038405" cy="3733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C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Agora </a:t>
            </a:r>
            <a:r>
              <a:rPr lang="en-CA" sz="2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https://agora.democrat-horizon.eu/ub</a:t>
            </a:r>
            <a:r>
              <a:rPr lang="en-C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C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Separate Agora for each national team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C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 enter launch code (</a:t>
            </a:r>
            <a:r>
              <a:rPr lang="en-CA" sz="2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provided</a:t>
            </a:r>
            <a:r>
              <a:rPr lang="en-C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6E32FB-287C-FB1C-7CD5-1EB405852EE4}"/>
              </a:ext>
            </a:extLst>
          </p:cNvPr>
          <p:cNvSpPr txBox="1"/>
          <p:nvPr/>
        </p:nvSpPr>
        <p:spPr>
          <a:xfrm>
            <a:off x="261256" y="5517397"/>
            <a:ext cx="116104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We need a contact from each national team to coordinate the set-up for team Agora environments – send to </a:t>
            </a:r>
            <a:r>
              <a:rPr lang="en-CA" sz="3200" dirty="0">
                <a:hlinkClick r:id="rId4"/>
              </a:rPr>
              <a:t>stephen@downes.ca</a:t>
            </a:r>
            <a:r>
              <a:rPr lang="en-CA" sz="3200" dirty="0"/>
              <a:t>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598B15-D65A-5444-390E-7F3F6A8D664E}"/>
              </a:ext>
            </a:extLst>
          </p:cNvPr>
          <p:cNvSpPr txBox="1"/>
          <p:nvPr/>
        </p:nvSpPr>
        <p:spPr>
          <a:xfrm>
            <a:off x="261256" y="309966"/>
            <a:ext cx="10184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Step by Step for Participants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88360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423813-5C1B-D6D8-94B4-11874C7CA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06" y="478971"/>
            <a:ext cx="3428837" cy="1549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2D9A1C-CAEF-6A4E-8DEE-208DC79E7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082" y="2748496"/>
            <a:ext cx="8592726" cy="378482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2029CA-9745-D708-469A-EB2A889B0021}"/>
              </a:ext>
            </a:extLst>
          </p:cNvPr>
          <p:cNvCxnSpPr>
            <a:cxnSpLocks/>
          </p:cNvCxnSpPr>
          <p:nvPr/>
        </p:nvCxnSpPr>
        <p:spPr>
          <a:xfrm>
            <a:off x="2547257" y="1197429"/>
            <a:ext cx="1683780" cy="1477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21CEC43-855F-D218-C23C-9B5EB2C29FAF}"/>
              </a:ext>
            </a:extLst>
          </p:cNvPr>
          <p:cNvSpPr txBox="1"/>
          <p:nvPr/>
        </p:nvSpPr>
        <p:spPr>
          <a:xfrm>
            <a:off x="3929743" y="620955"/>
            <a:ext cx="8406908" cy="2053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CA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Create and share Profile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CA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profile in </a:t>
            </a:r>
            <a:r>
              <a:rPr lang="en-CA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Nextcloud</a:t>
            </a:r>
            <a:r>
              <a:rPr lang="en-CA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CA" sz="20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https://nextcloud.democrat-horizon.eu/settings/user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+mj-lt"/>
              <a:buAutoNum type="romanLcPeriod"/>
            </a:pPr>
            <a:r>
              <a:rPr lang="en-CA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Login with </a:t>
            </a:r>
            <a:r>
              <a:rPr lang="en-CA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provided</a:t>
            </a:r>
            <a:r>
              <a:rPr lang="en-CA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credentials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CA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Language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CA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Configure Details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827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6ACFB1-6AD6-1D59-2BBC-312DBFE82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62" y="994981"/>
            <a:ext cx="6012474" cy="37294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6AB623-0D06-3DAA-7787-DE8E1104D6E8}"/>
              </a:ext>
            </a:extLst>
          </p:cNvPr>
          <p:cNvSpPr txBox="1"/>
          <p:nvPr/>
        </p:nvSpPr>
        <p:spPr>
          <a:xfrm>
            <a:off x="5791201" y="2019594"/>
            <a:ext cx="6096000" cy="2445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C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Register for Feeds (URLs </a:t>
            </a:r>
            <a:r>
              <a:rPr lang="en-CA" sz="2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provided</a:t>
            </a:r>
            <a:r>
              <a:rPr lang="en-C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C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Blog feed (specific to national team)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C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Feed (specific to national team)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C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Videos feed (specific to national team)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C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Podcast?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446D38-5F7E-C07F-16D9-2A9E05394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453" y="4724401"/>
            <a:ext cx="3822915" cy="18917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2EA2B2-4DBB-F700-AC17-20D051C3B7C7}"/>
              </a:ext>
            </a:extLst>
          </p:cNvPr>
          <p:cNvSpPr txBox="1"/>
          <p:nvPr/>
        </p:nvSpPr>
        <p:spPr>
          <a:xfrm>
            <a:off x="948058" y="4946795"/>
            <a:ext cx="4249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Feed contents from Agora services also appear on Agora pages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48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329F36-AA5C-BD45-F12D-A13CC42BE8A7}"/>
              </a:ext>
            </a:extLst>
          </p:cNvPr>
          <p:cNvSpPr txBox="1"/>
          <p:nvPr/>
        </p:nvSpPr>
        <p:spPr>
          <a:xfrm>
            <a:off x="864031" y="2690336"/>
            <a:ext cx="311903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Blog feed</a:t>
            </a:r>
          </a:p>
          <a:p>
            <a:r>
              <a:rPr lang="en-US" sz="2800" dirty="0"/>
              <a:t>Community Feed</a:t>
            </a:r>
          </a:p>
          <a:p>
            <a:r>
              <a:rPr lang="en-US" sz="2800" dirty="0"/>
              <a:t>Videos feed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5CBADD-87D3-DD69-2B9B-A5F476007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651" y="366908"/>
            <a:ext cx="3160177" cy="20553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2F234E-2A0F-0522-412B-69BEB4D90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793" y="2690336"/>
            <a:ext cx="3114711" cy="15620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B1FBE6-3456-BA97-3EC9-A311037DD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651" y="4677134"/>
            <a:ext cx="3443206" cy="18957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7AB8E9F-9E22-C6B1-F5AB-E74BD44D00E9}"/>
              </a:ext>
            </a:extLst>
          </p:cNvPr>
          <p:cNvCxnSpPr/>
          <p:nvPr/>
        </p:nvCxnSpPr>
        <p:spPr>
          <a:xfrm flipV="1">
            <a:off x="2808514" y="1828800"/>
            <a:ext cx="2002972" cy="1045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74778E-B477-8696-3293-423513C8599A}"/>
              </a:ext>
            </a:extLst>
          </p:cNvPr>
          <p:cNvCxnSpPr/>
          <p:nvPr/>
        </p:nvCxnSpPr>
        <p:spPr>
          <a:xfrm>
            <a:off x="3766457" y="3390851"/>
            <a:ext cx="21567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16B7179-AF23-84FA-87DF-FB63A71327E3}"/>
              </a:ext>
            </a:extLst>
          </p:cNvPr>
          <p:cNvCxnSpPr/>
          <p:nvPr/>
        </p:nvCxnSpPr>
        <p:spPr>
          <a:xfrm>
            <a:off x="2982686" y="4252387"/>
            <a:ext cx="1828800" cy="885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900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1073B7-673D-43C5-0367-60E3D0EB38CA}"/>
              </a:ext>
            </a:extLst>
          </p:cNvPr>
          <p:cNvSpPr txBox="1"/>
          <p:nvPr/>
        </p:nvSpPr>
        <p:spPr>
          <a:xfrm>
            <a:off x="1313480" y="4412138"/>
            <a:ext cx="9969285" cy="1655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C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Discourse Community - Enter site (from feed)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C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Login to account with </a:t>
            </a:r>
            <a:r>
              <a:rPr lang="en-CA" sz="2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provided</a:t>
            </a:r>
            <a:r>
              <a:rPr lang="en-C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credentials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C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national team has a private group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C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up profile – selecting language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F0DB76-995D-43A7-B8FD-F2F1560A1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62" y="994981"/>
            <a:ext cx="2544585" cy="1578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09499E-2706-DC0D-0E56-3AE63880C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036" y="556235"/>
            <a:ext cx="6681803" cy="335097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CFE0140-C97D-83AC-2817-E4B2B6B3529E}"/>
              </a:ext>
            </a:extLst>
          </p:cNvPr>
          <p:cNvCxnSpPr/>
          <p:nvPr/>
        </p:nvCxnSpPr>
        <p:spPr>
          <a:xfrm>
            <a:off x="2417736" y="2262753"/>
            <a:ext cx="15808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216949E-D427-65BB-51E9-4A0ABDC26AA3}"/>
              </a:ext>
            </a:extLst>
          </p:cNvPr>
          <p:cNvSpPr txBox="1"/>
          <p:nvPr/>
        </p:nvSpPr>
        <p:spPr>
          <a:xfrm>
            <a:off x="8273143" y="4412138"/>
            <a:ext cx="3418114" cy="1815882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2800" dirty="0"/>
              <a:t>We have a community organizer, </a:t>
            </a:r>
            <a:r>
              <a:rPr lang="en-CA" sz="2800" dirty="0" err="1"/>
              <a:t>Vanina</a:t>
            </a:r>
            <a:r>
              <a:rPr lang="en-CA" sz="2800" dirty="0"/>
              <a:t> Morrison, who will help with these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8997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649D65-C86C-A4E4-4FF4-1ECFF066B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40" y="387601"/>
            <a:ext cx="6395634" cy="28881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EA25FA-E8DD-9F41-1F15-4692798FE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918" y="2919523"/>
            <a:ext cx="6395634" cy="3266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664284-D12F-FFFC-FC43-08CEABA1A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514" y="3582213"/>
            <a:ext cx="5114442" cy="24749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ADEB67-B752-4109-EA06-C1FE69A10452}"/>
              </a:ext>
            </a:extLst>
          </p:cNvPr>
          <p:cNvSpPr txBox="1"/>
          <p:nvPr/>
        </p:nvSpPr>
        <p:spPr>
          <a:xfrm>
            <a:off x="723255" y="4342642"/>
            <a:ext cx="39520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National Team contact shares files publicly or privately with national participants only</a:t>
            </a:r>
            <a:endParaRPr lang="en-US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2BB0AE-9B1D-31CA-BF0B-E3B09F493CB6}"/>
              </a:ext>
            </a:extLst>
          </p:cNvPr>
          <p:cNvSpPr/>
          <p:nvPr/>
        </p:nvSpPr>
        <p:spPr>
          <a:xfrm>
            <a:off x="7206343" y="653143"/>
            <a:ext cx="3864613" cy="14151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/>
              <a:t>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76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191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Downes</dc:creator>
  <cp:lastModifiedBy>Stephen Downes</cp:lastModifiedBy>
  <cp:revision>1</cp:revision>
  <dcterms:created xsi:type="dcterms:W3CDTF">2023-09-01T07:33:11Z</dcterms:created>
  <dcterms:modified xsi:type="dcterms:W3CDTF">2023-09-01T08:56:55Z</dcterms:modified>
</cp:coreProperties>
</file>