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9D2F-4BFD-3BAA-47EC-DCD5E7FDE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36F98-93C2-7DF1-A58E-21E38E62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FE165-6170-08A8-7732-9AB12329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81A65-92E2-F918-DA27-6D849C1E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35DD2-BF5A-E15B-1A21-4B8F4FF7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3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5B3F-EDC4-DF9C-31EB-F56D759A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F58C7-DDF6-ADA0-DB05-C4BAD940E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E6FB5-14C6-D9EB-82CE-DB514D30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1ABAF-C0F8-58B0-A204-54F0282D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CEE2A-CE64-2AB9-DBE0-F2C7C93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1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98CF68-995E-139F-9128-9C7F4A35E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3779E-E512-F1AD-D9D6-FA43680A2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0FFE8-8C42-A5C9-3039-C53E0EB4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5BB52-414F-4883-559B-6F957BB3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030E2-2611-E780-A0C4-87CFB528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C29F-45BD-31E6-0450-499011D3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30FE3-3FC3-A2EA-FDF7-C64882180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5DFDD-BF5B-C36D-2010-0E97D934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D218D-3421-E907-23EE-7B491A1F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833E-792C-7088-BFF3-2F09CFEF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C179B-4FFD-225E-2BF6-02F7531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365B8-ACF9-81CA-25D4-720F21127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2860-30F5-47EB-43C8-95B1C96F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0501E-9418-939E-A561-1831096E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3AC4E-0535-25A2-4639-CE9D6399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89CB-ED4E-E600-8F0C-7CB32E70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AFBC5-195C-E1EB-FED6-D7603023A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40830-CB9F-F5FE-05F2-89734769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A925B-276E-133B-4227-379B6C7F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076D-5116-3A2C-D2BC-7427F09D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71D65-2CD3-1985-C719-3732A94C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CEE2E-9F2F-66F0-DACD-E7B003E7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86E6D-587C-6191-8B15-7124D8B01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E6A4D-5E47-51E0-A49F-D3DC62858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589D2-D730-15A4-6805-898747799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BA99-13B5-181C-A441-AACD96519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6DBDB-53E6-B299-602F-E0FCDAFC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2DE29-8640-A85E-2578-58820A94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8965B0-9E23-81AF-4BA0-CF4EBC79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0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ADA5E-F2CA-F1A4-4D06-55406DDF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15B3-0A11-2145-418C-5ED2B8FA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C046C-20E0-9D28-2D85-67AC2758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3E9D3-F4F0-0D9B-FAD7-88636ADA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8878E-DCFA-DE04-4464-E37D85D2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72FAF-238C-F978-EB3A-815FB752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46681-780A-4415-F16D-2691FE7B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0C15-573A-45E5-1163-E7FE6A2E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96E15-7173-A123-973A-74A94B41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98771-1F3E-9313-CBD5-6940D01D2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8546E-80C8-1A7F-DDD6-100E5103E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F7E3B-EC98-1CD9-8D66-A1DEBBE6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7A75C-703F-3FC6-4A08-EDA41155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4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DCD3-3479-4F91-AC0A-A1BAAEA2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976F5-C7E4-4503-5CD4-66ED58983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28BA9-3C30-CDE4-D3B8-2530B9DF6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7FFE1-1A6A-4F6C-4F1B-C2DF2D65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979EE-5CEE-1AF7-8679-75B0E422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71C72-89B0-26B7-CEBE-15BD3BE7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4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B8FD6-2684-AC71-3788-5295E541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8B3DC-D4DD-C9CA-F841-46F66F14E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542CC-57B6-0D41-6F5B-13C5A432A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1D3A-43AA-4BEA-BEA0-418D81F920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D4A2A-8C3A-5FF9-EE4D-8BE3A6F60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D467E-96A4-2785-8AB8-44AF46005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224CD-0C75-4E2A-B213-B27605E0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3576-7E8A-5417-8D8F-6C4121D261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4D7A6-7789-E54F-31DD-4B9A3B950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49585D3-B0BF-2C1F-03F1-FB8D96F6C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989" y="3601191"/>
            <a:ext cx="949272" cy="976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CD73D7-ECF3-E880-4C98-D52145887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989" y="3166259"/>
            <a:ext cx="2280879" cy="20306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9A474D-EA23-CD9D-2E21-6389E63C9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839" y="3123209"/>
            <a:ext cx="2280879" cy="20306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470A1E-7F90-C09E-B803-5D90A81FB84F}"/>
              </a:ext>
            </a:extLst>
          </p:cNvPr>
          <p:cNvSpPr txBox="1"/>
          <p:nvPr/>
        </p:nvSpPr>
        <p:spPr>
          <a:xfrm>
            <a:off x="4044959" y="1413947"/>
            <a:ext cx="413714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accent1">
                    <a:lumMod val="75000"/>
                  </a:schemeClr>
                </a:solidFill>
              </a:rPr>
              <a:t>You have imagined the Fediverse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66299B-A1F4-9544-9617-9A592FE73B72}"/>
              </a:ext>
            </a:extLst>
          </p:cNvPr>
          <p:cNvSpPr/>
          <p:nvPr/>
        </p:nvSpPr>
        <p:spPr>
          <a:xfrm>
            <a:off x="4044958" y="2933205"/>
            <a:ext cx="2557723" cy="23127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74E1B83-C0E5-A22F-3E01-365BEA2C7F7B}"/>
              </a:ext>
            </a:extLst>
          </p:cNvPr>
          <p:cNvSpPr/>
          <p:nvPr/>
        </p:nvSpPr>
        <p:spPr>
          <a:xfrm>
            <a:off x="7320568" y="2933205"/>
            <a:ext cx="2557723" cy="23127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CE9DD6BC-873F-EE21-5F18-1F1C86CAD4F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05" y="3337365"/>
            <a:ext cx="1443990" cy="1550484"/>
          </a:xfrm>
          <a:prstGeom prst="rect">
            <a:avLst/>
          </a:prstGeom>
        </p:spPr>
      </p:pic>
      <p:pic>
        <p:nvPicPr>
          <p:cNvPr id="29" name="Picture 28" descr="Logo&#10;&#10;Description automatically generated">
            <a:extLst>
              <a:ext uri="{FF2B5EF4-FFF2-40B4-BE49-F238E27FC236}">
                <a16:creationId xmlns:a16="http://schemas.microsoft.com/office/drawing/2014/main" id="{033B9356-7F19-8E33-B769-3DF1ACA888E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45" y="3337365"/>
            <a:ext cx="1443990" cy="1550484"/>
          </a:xfrm>
          <a:prstGeom prst="rect">
            <a:avLst/>
          </a:prstGeom>
        </p:spPr>
      </p:pic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587E31C8-5C40-9FD5-C714-37C650EB039B}"/>
              </a:ext>
            </a:extLst>
          </p:cNvPr>
          <p:cNvSpPr/>
          <p:nvPr/>
        </p:nvSpPr>
        <p:spPr>
          <a:xfrm>
            <a:off x="2719449" y="2838203"/>
            <a:ext cx="1232546" cy="499162"/>
          </a:xfrm>
          <a:prstGeom prst="wedgeRoundRectCallout">
            <a:avLst>
              <a:gd name="adj1" fmla="val 60099"/>
              <a:gd name="adj2" fmla="val 1029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Instance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D5CA5911-F048-333B-4213-AB0A9DC3A3EA}"/>
              </a:ext>
            </a:extLst>
          </p:cNvPr>
          <p:cNvSpPr/>
          <p:nvPr/>
        </p:nvSpPr>
        <p:spPr>
          <a:xfrm>
            <a:off x="9593282" y="2118473"/>
            <a:ext cx="1232546" cy="499162"/>
          </a:xfrm>
          <a:prstGeom prst="wedgeRoundRectCallout">
            <a:avLst>
              <a:gd name="adj1" fmla="val -60336"/>
              <a:gd name="adj2" fmla="val 1529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Instance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A234CD50-7DBE-5AD8-B4FC-3D78E96C0CEC}"/>
              </a:ext>
            </a:extLst>
          </p:cNvPr>
          <p:cNvSpPr/>
          <p:nvPr/>
        </p:nvSpPr>
        <p:spPr>
          <a:xfrm>
            <a:off x="6297851" y="5239178"/>
            <a:ext cx="1232546" cy="499162"/>
          </a:xfrm>
          <a:prstGeom prst="wedgeRoundRectCallout">
            <a:avLst>
              <a:gd name="adj1" fmla="val 15779"/>
              <a:gd name="adj2" fmla="val -20395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Protocol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2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01CE94-BD29-F37D-ACC4-A62F2FAAC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491" y="1695208"/>
            <a:ext cx="7636299" cy="49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5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53D177-6BE6-EF40-AD75-D3E6DFFB4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492" y="1752364"/>
            <a:ext cx="5317584" cy="51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09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4558</TotalTime>
  <Words>8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1</cp:revision>
  <dcterms:created xsi:type="dcterms:W3CDTF">2022-10-14T15:25:57Z</dcterms:created>
  <dcterms:modified xsi:type="dcterms:W3CDTF">2022-10-17T19:23:58Z</dcterms:modified>
</cp:coreProperties>
</file>